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9" r:id="rId6"/>
    <p:sldId id="280" r:id="rId7"/>
    <p:sldId id="260" r:id="rId8"/>
    <p:sldId id="290" r:id="rId9"/>
    <p:sldId id="261" r:id="rId10"/>
    <p:sldId id="262" r:id="rId11"/>
    <p:sldId id="299" r:id="rId12"/>
    <p:sldId id="300" r:id="rId13"/>
    <p:sldId id="264" r:id="rId14"/>
    <p:sldId id="266" r:id="rId15"/>
    <p:sldId id="268" r:id="rId16"/>
  </p:sldIdLst>
  <p:sldSz cx="18288000" cy="10287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Arial Black" panose="020B0A04020102020204" pitchFamily="34" charset="0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</p:embeddedFont>
    <p:embeddedFont>
      <p:font typeface="Inter Bold" panose="020B0604020202020204" charset="0"/>
      <p:regular r:id="rId30"/>
      <p:bold r:id="rId31"/>
    </p:embeddedFont>
    <p:embeddedFont>
      <p:font typeface="League Spartan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096"/>
    <a:srgbClr val="E66C37"/>
    <a:srgbClr val="5F2E8B"/>
    <a:srgbClr val="02734F"/>
    <a:srgbClr val="23DDE9"/>
    <a:srgbClr val="7B7A7A"/>
    <a:srgbClr val="9DB28C"/>
    <a:srgbClr val="214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5FE59-6197-4CBD-BD33-08F114B66DFD}" v="337" dt="2025-05-09T19:34:29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47" d="100"/>
          <a:sy n="47" d="100"/>
        </p:scale>
        <p:origin x="1138" y="226"/>
      </p:cViewPr>
      <p:guideLst>
        <p:guide orient="horz" pos="2148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Bhargava" userId="9cd77571c10c74f8" providerId="LiveId" clId="{04FFC143-21A4-4910-8E62-74D76215295D}"/>
    <pc:docChg chg="modSld">
      <pc:chgData name="Harshit Bhargava" userId="9cd77571c10c74f8" providerId="LiveId" clId="{04FFC143-21A4-4910-8E62-74D76215295D}" dt="2025-03-05T13:39:35.799" v="92"/>
      <pc:docMkLst>
        <pc:docMk/>
      </pc:docMkLst>
      <pc:sldChg chg="addSp delSp modSp mod modTransition modAnim">
        <pc:chgData name="Harshit Bhargava" userId="9cd77571c10c74f8" providerId="LiveId" clId="{04FFC143-21A4-4910-8E62-74D76215295D}" dt="2025-03-05T13:24:33.158" v="51"/>
        <pc:sldMkLst>
          <pc:docMk/>
          <pc:sldMk cId="0" sldId="256"/>
        </pc:sldMkLst>
      </pc:sldChg>
      <pc:sldChg chg="addSp delSp modSp mod modTransition modAnim">
        <pc:chgData name="Harshit Bhargava" userId="9cd77571c10c74f8" providerId="LiveId" clId="{04FFC143-21A4-4910-8E62-74D76215295D}" dt="2025-03-05T13:24:54.465" v="52"/>
        <pc:sldMkLst>
          <pc:docMk/>
          <pc:sldMk cId="0" sldId="257"/>
        </pc:sldMkLst>
      </pc:sldChg>
      <pc:sldChg chg="addSp delSp modSp mod modTransition">
        <pc:chgData name="Harshit Bhargava" userId="9cd77571c10c74f8" providerId="LiveId" clId="{04FFC143-21A4-4910-8E62-74D76215295D}" dt="2025-03-05T13:26:05.057" v="53"/>
        <pc:sldMkLst>
          <pc:docMk/>
          <pc:sldMk cId="0" sldId="258"/>
        </pc:sldMkLst>
      </pc:sldChg>
      <pc:sldChg chg="addSp delSp modSp mod modTransition modAnim">
        <pc:chgData name="Harshit Bhargava" userId="9cd77571c10c74f8" providerId="LiveId" clId="{04FFC143-21A4-4910-8E62-74D76215295D}" dt="2025-03-05T13:28:12.049" v="63"/>
        <pc:sldMkLst>
          <pc:docMk/>
          <pc:sldMk cId="0" sldId="259"/>
        </pc:sldMkLst>
      </pc:sldChg>
      <pc:sldChg chg="addSp delSp modSp mod modTransition">
        <pc:chgData name="Harshit Bhargava" userId="9cd77571c10c74f8" providerId="LiveId" clId="{04FFC143-21A4-4910-8E62-74D76215295D}" dt="2025-03-05T13:30:29.871" v="66"/>
        <pc:sldMkLst>
          <pc:docMk/>
          <pc:sldMk cId="0" sldId="260"/>
        </pc:sldMkLst>
      </pc:sldChg>
      <pc:sldChg chg="addSp delSp modSp mod modTransition">
        <pc:chgData name="Harshit Bhargava" userId="9cd77571c10c74f8" providerId="LiveId" clId="{04FFC143-21A4-4910-8E62-74D76215295D}" dt="2025-03-05T13:32:50.891" v="71"/>
        <pc:sldMkLst>
          <pc:docMk/>
          <pc:sldMk cId="0" sldId="261"/>
        </pc:sldMkLst>
      </pc:sldChg>
      <pc:sldChg chg="addSp delSp modSp mod modTransition modAnim">
        <pc:chgData name="Harshit Bhargava" userId="9cd77571c10c74f8" providerId="LiveId" clId="{04FFC143-21A4-4910-8E62-74D76215295D}" dt="2025-03-05T13:34:44.212" v="78"/>
        <pc:sldMkLst>
          <pc:docMk/>
          <pc:sldMk cId="0" sldId="262"/>
        </pc:sldMkLst>
      </pc:sldChg>
      <pc:sldChg chg="addSp delSp modSp mod modTransition modAnim">
        <pc:chgData name="Harshit Bhargava" userId="9cd77571c10c74f8" providerId="LiveId" clId="{04FFC143-21A4-4910-8E62-74D76215295D}" dt="2025-03-05T13:37:33.685" v="86"/>
        <pc:sldMkLst>
          <pc:docMk/>
          <pc:sldMk cId="0" sldId="264"/>
        </pc:sldMkLst>
      </pc:sldChg>
      <pc:sldChg chg="addSp delSp modSp mod modTransition modAnim">
        <pc:chgData name="Harshit Bhargava" userId="9cd77571c10c74f8" providerId="LiveId" clId="{04FFC143-21A4-4910-8E62-74D76215295D}" dt="2025-03-05T13:39:09.518" v="90"/>
        <pc:sldMkLst>
          <pc:docMk/>
          <pc:sldMk cId="0" sldId="266"/>
        </pc:sldMkLst>
      </pc:sldChg>
      <pc:sldChg chg="addSp delSp modSp mod modTransition">
        <pc:chgData name="Harshit Bhargava" userId="9cd77571c10c74f8" providerId="LiveId" clId="{04FFC143-21A4-4910-8E62-74D76215295D}" dt="2025-03-05T13:39:22.692" v="91"/>
        <pc:sldMkLst>
          <pc:docMk/>
          <pc:sldMk cId="0" sldId="267"/>
        </pc:sldMkLst>
      </pc:sldChg>
      <pc:sldChg chg="addSp delSp modSp mod modTransition">
        <pc:chgData name="Harshit Bhargava" userId="9cd77571c10c74f8" providerId="LiveId" clId="{04FFC143-21A4-4910-8E62-74D76215295D}" dt="2025-03-05T13:39:35.799" v="92"/>
        <pc:sldMkLst>
          <pc:docMk/>
          <pc:sldMk cId="0" sldId="268"/>
        </pc:sldMkLst>
      </pc:sldChg>
      <pc:sldChg chg="addSp delSp modSp mod modTransition">
        <pc:chgData name="Harshit Bhargava" userId="9cd77571c10c74f8" providerId="LiveId" clId="{04FFC143-21A4-4910-8E62-74D76215295D}" dt="2025-03-05T13:28:54.725" v="64"/>
        <pc:sldMkLst>
          <pc:docMk/>
          <pc:sldMk cId="0" sldId="269"/>
        </pc:sldMkLst>
      </pc:sldChg>
      <pc:sldChg chg="addSp delSp modSp mod modTransition">
        <pc:chgData name="Harshit Bhargava" userId="9cd77571c10c74f8" providerId="LiveId" clId="{04FFC143-21A4-4910-8E62-74D76215295D}" dt="2025-03-05T13:29:21.028" v="65"/>
        <pc:sldMkLst>
          <pc:docMk/>
          <pc:sldMk cId="0" sldId="280"/>
        </pc:sldMkLst>
      </pc:sldChg>
      <pc:sldChg chg="addSp delSp modSp mod modTransition modAnim">
        <pc:chgData name="Harshit Bhargava" userId="9cd77571c10c74f8" providerId="LiveId" clId="{04FFC143-21A4-4910-8E62-74D76215295D}" dt="2025-03-05T13:31:51.341" v="70"/>
        <pc:sldMkLst>
          <pc:docMk/>
          <pc:sldMk cId="0" sldId="290"/>
        </pc:sldMkLst>
      </pc:sldChg>
      <pc:sldChg chg="addSp delSp modSp mod modTransition modAnim">
        <pc:chgData name="Harshit Bhargava" userId="9cd77571c10c74f8" providerId="LiveId" clId="{04FFC143-21A4-4910-8E62-74D76215295D}" dt="2025-03-05T13:36:23.308" v="82"/>
        <pc:sldMkLst>
          <pc:docMk/>
          <pc:sldMk cId="0" sldId="299"/>
        </pc:sldMkLst>
      </pc:sldChg>
    </pc:docChg>
  </pc:docChgLst>
  <pc:docChgLst>
    <pc:chgData name="Harshit Bhargava" userId="9cd77571c10c74f8" providerId="LiveId" clId="{60F5A26B-C98B-4847-B7C3-DCE89313AF82}"/>
    <pc:docChg chg="custSel modSld">
      <pc:chgData name="Harshit Bhargava" userId="9cd77571c10c74f8" providerId="LiveId" clId="{60F5A26B-C98B-4847-B7C3-DCE89313AF82}" dt="2025-03-20T18:14:31.037" v="147"/>
      <pc:docMkLst>
        <pc:docMk/>
      </pc:docMkLst>
      <pc:sldChg chg="addSp delSp modSp mod modTransition delAnim modAnim">
        <pc:chgData name="Harshit Bhargava" userId="9cd77571c10c74f8" providerId="LiveId" clId="{60F5A26B-C98B-4847-B7C3-DCE89313AF82}" dt="2025-03-20T17:42:16.460" v="47"/>
        <pc:sldMkLst>
          <pc:docMk/>
          <pc:sldMk cId="0" sldId="256"/>
        </pc:sldMkLst>
      </pc:sldChg>
      <pc:sldChg chg="addSp delSp modSp mod modTransition modAnim">
        <pc:chgData name="Harshit Bhargava" userId="9cd77571c10c74f8" providerId="LiveId" clId="{60F5A26B-C98B-4847-B7C3-DCE89313AF82}" dt="2025-03-20T17:45:39.109" v="57"/>
        <pc:sldMkLst>
          <pc:docMk/>
          <pc:sldMk cId="0" sldId="257"/>
        </pc:sldMkLst>
      </pc:sldChg>
      <pc:sldChg chg="addSp delSp modSp mod modTransition modAnim">
        <pc:chgData name="Harshit Bhargava" userId="9cd77571c10c74f8" providerId="LiveId" clId="{60F5A26B-C98B-4847-B7C3-DCE89313AF82}" dt="2025-03-20T17:50:06.410" v="79"/>
        <pc:sldMkLst>
          <pc:docMk/>
          <pc:sldMk cId="0" sldId="258"/>
        </pc:sldMkLst>
      </pc:sldChg>
      <pc:sldChg chg="addSp delSp modSp mod modTransition">
        <pc:chgData name="Harshit Bhargava" userId="9cd77571c10c74f8" providerId="LiveId" clId="{60F5A26B-C98B-4847-B7C3-DCE89313AF82}" dt="2025-03-20T17:51:41.926" v="80"/>
        <pc:sldMkLst>
          <pc:docMk/>
          <pc:sldMk cId="0" sldId="259"/>
        </pc:sldMkLst>
      </pc:sldChg>
      <pc:sldChg chg="addSp delSp modSp mod modTransition modAnim">
        <pc:chgData name="Harshit Bhargava" userId="9cd77571c10c74f8" providerId="LiveId" clId="{60F5A26B-C98B-4847-B7C3-DCE89313AF82}" dt="2025-03-20T17:57:43.626" v="98"/>
        <pc:sldMkLst>
          <pc:docMk/>
          <pc:sldMk cId="0" sldId="260"/>
        </pc:sldMkLst>
      </pc:sldChg>
      <pc:sldChg chg="addSp delSp modSp mod modTransition">
        <pc:chgData name="Harshit Bhargava" userId="9cd77571c10c74f8" providerId="LiveId" clId="{60F5A26B-C98B-4847-B7C3-DCE89313AF82}" dt="2025-03-20T18:00:19.226" v="100"/>
        <pc:sldMkLst>
          <pc:docMk/>
          <pc:sldMk cId="0" sldId="261"/>
        </pc:sldMkLst>
      </pc:sldChg>
      <pc:sldChg chg="addSp delSp modSp mod modTransition modAnim">
        <pc:chgData name="Harshit Bhargava" userId="9cd77571c10c74f8" providerId="LiveId" clId="{60F5A26B-C98B-4847-B7C3-DCE89313AF82}" dt="2025-03-20T18:02:48.953" v="110"/>
        <pc:sldMkLst>
          <pc:docMk/>
          <pc:sldMk cId="0" sldId="262"/>
        </pc:sldMkLst>
      </pc:sldChg>
      <pc:sldChg chg="addSp delSp modSp mod modTransition modAnim">
        <pc:chgData name="Harshit Bhargava" userId="9cd77571c10c74f8" providerId="LiveId" clId="{60F5A26B-C98B-4847-B7C3-DCE89313AF82}" dt="2025-03-20T18:08:30.571" v="127"/>
        <pc:sldMkLst>
          <pc:docMk/>
          <pc:sldMk cId="0" sldId="264"/>
        </pc:sldMkLst>
      </pc:sldChg>
      <pc:sldChg chg="addSp delSp modSp mod modTransition modAnim">
        <pc:chgData name="Harshit Bhargava" userId="9cd77571c10c74f8" providerId="LiveId" clId="{60F5A26B-C98B-4847-B7C3-DCE89313AF82}" dt="2025-03-20T18:11:35.859" v="131"/>
        <pc:sldMkLst>
          <pc:docMk/>
          <pc:sldMk cId="0" sldId="266"/>
        </pc:sldMkLst>
      </pc:sldChg>
      <pc:sldChg chg="delSp mod modTransition">
        <pc:chgData name="Harshit Bhargava" userId="9cd77571c10c74f8" providerId="LiveId" clId="{60F5A26B-C98B-4847-B7C3-DCE89313AF82}" dt="2025-03-20T17:33:43.523" v="16"/>
        <pc:sldMkLst>
          <pc:docMk/>
          <pc:sldMk cId="0" sldId="267"/>
        </pc:sldMkLst>
      </pc:sldChg>
      <pc:sldChg chg="addSp delSp modSp mod modTransition modAnim">
        <pc:chgData name="Harshit Bhargava" userId="9cd77571c10c74f8" providerId="LiveId" clId="{60F5A26B-C98B-4847-B7C3-DCE89313AF82}" dt="2025-03-20T18:14:31.037" v="147"/>
        <pc:sldMkLst>
          <pc:docMk/>
          <pc:sldMk cId="0" sldId="268"/>
        </pc:sldMkLst>
      </pc:sldChg>
      <pc:sldChg chg="addSp delSp modSp mod modTransition modAnim">
        <pc:chgData name="Harshit Bhargava" userId="9cd77571c10c74f8" providerId="LiveId" clId="{60F5A26B-C98B-4847-B7C3-DCE89313AF82}" dt="2025-03-20T17:53:22.349" v="84"/>
        <pc:sldMkLst>
          <pc:docMk/>
          <pc:sldMk cId="0" sldId="269"/>
        </pc:sldMkLst>
      </pc:sldChg>
      <pc:sldChg chg="addSp delSp modSp mod modTransition modAnim">
        <pc:chgData name="Harshit Bhargava" userId="9cd77571c10c74f8" providerId="LiveId" clId="{60F5A26B-C98B-4847-B7C3-DCE89313AF82}" dt="2025-03-20T17:54:57.042" v="91"/>
        <pc:sldMkLst>
          <pc:docMk/>
          <pc:sldMk cId="0" sldId="280"/>
        </pc:sldMkLst>
      </pc:sldChg>
      <pc:sldChg chg="addSp delSp modSp mod modTransition">
        <pc:chgData name="Harshit Bhargava" userId="9cd77571c10c74f8" providerId="LiveId" clId="{60F5A26B-C98B-4847-B7C3-DCE89313AF82}" dt="2025-03-20T17:59:00.760" v="99"/>
        <pc:sldMkLst>
          <pc:docMk/>
          <pc:sldMk cId="0" sldId="290"/>
        </pc:sldMkLst>
      </pc:sldChg>
      <pc:sldChg chg="addSp delSp modSp mod modTransition modAnim">
        <pc:chgData name="Harshit Bhargava" userId="9cd77571c10c74f8" providerId="LiveId" clId="{60F5A26B-C98B-4847-B7C3-DCE89313AF82}" dt="2025-03-20T18:06:04.057" v="123"/>
        <pc:sldMkLst>
          <pc:docMk/>
          <pc:sldMk cId="0" sldId="299"/>
        </pc:sldMkLst>
      </pc:sldChg>
    </pc:docChg>
  </pc:docChgLst>
  <pc:docChgLst>
    <pc:chgData name="Harshit Bhargava" userId="9cd77571c10c74f8" providerId="LiveId" clId="{7F75FE59-6197-4CBD-BD33-08F114B66DFD}"/>
    <pc:docChg chg="undo custSel addSld delSld modSld modMainMaster">
      <pc:chgData name="Harshit Bhargava" userId="9cd77571c10c74f8" providerId="LiveId" clId="{7F75FE59-6197-4CBD-BD33-08F114B66DFD}" dt="2025-05-09T19:38:25.533" v="4323" actId="255"/>
      <pc:docMkLst>
        <pc:docMk/>
      </pc:docMkLst>
      <pc:sldChg chg="addSp delSp modSp mod delAnim">
        <pc:chgData name="Harshit Bhargava" userId="9cd77571c10c74f8" providerId="LiveId" clId="{7F75FE59-6197-4CBD-BD33-08F114B66DFD}" dt="2025-05-09T19:38:25.533" v="4323" actId="255"/>
        <pc:sldMkLst>
          <pc:docMk/>
          <pc:sldMk cId="0" sldId="256"/>
        </pc:sldMkLst>
        <pc:spChg chg="mod">
          <ac:chgData name="Harshit Bhargava" userId="9cd77571c10c74f8" providerId="LiveId" clId="{7F75FE59-6197-4CBD-BD33-08F114B66DFD}" dt="2025-05-09T19:33:55.738" v="4260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8T06:04:20.843" v="127" actId="2711"/>
          <ac:spMkLst>
            <pc:docMk/>
            <pc:sldMk cId="0" sldId="256"/>
            <ac:spMk id="1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9:38:25.533" v="4323" actId="255"/>
          <ac:spMkLst>
            <pc:docMk/>
            <pc:sldMk cId="0" sldId="256"/>
            <ac:spMk id="15" creationId="{00000000-0000-0000-0000-000000000000}"/>
          </ac:spMkLst>
        </pc:spChg>
        <pc:spChg chg="add del">
          <ac:chgData name="Harshit Bhargava" userId="9cd77571c10c74f8" providerId="LiveId" clId="{7F75FE59-6197-4CBD-BD33-08F114B66DFD}" dt="2025-05-08T19:08:42.172" v="1358" actId="22"/>
          <ac:spMkLst>
            <pc:docMk/>
            <pc:sldMk cId="0" sldId="256"/>
            <ac:spMk id="18" creationId="{2BDB508C-E9E1-C6E3-E2B9-F870842E4DBD}"/>
          </ac:spMkLst>
        </pc:spChg>
        <pc:grpChg chg="mod ord">
          <ac:chgData name="Harshit Bhargava" userId="9cd77571c10c74f8" providerId="LiveId" clId="{7F75FE59-6197-4CBD-BD33-08F114B66DFD}" dt="2025-05-09T19:34:05.390" v="4261" actId="1076"/>
          <ac:grpSpMkLst>
            <pc:docMk/>
            <pc:sldMk cId="0" sldId="256"/>
            <ac:grpSpMk id="2" creationId="{00000000-0000-0000-0000-000000000000}"/>
          </ac:grpSpMkLst>
        </pc:grpChg>
        <pc:picChg chg="del">
          <ac:chgData name="Harshit Bhargava" userId="9cd77571c10c74f8" providerId="LiveId" clId="{7F75FE59-6197-4CBD-BD33-08F114B66DFD}" dt="2025-05-08T06:04:26.430" v="128" actId="478"/>
          <ac:picMkLst>
            <pc:docMk/>
            <pc:sldMk cId="0" sldId="256"/>
            <ac:picMk id="66" creationId="{C2199970-2C8E-0B7B-942D-7298472C2E42}"/>
          </ac:picMkLst>
        </pc:picChg>
      </pc:sldChg>
      <pc:sldChg chg="delSp modSp mod delAnim">
        <pc:chgData name="Harshit Bhargava" userId="9cd77571c10c74f8" providerId="LiveId" clId="{7F75FE59-6197-4CBD-BD33-08F114B66DFD}" dt="2025-05-09T16:43:56.692" v="3275" actId="1076"/>
        <pc:sldMkLst>
          <pc:docMk/>
          <pc:sldMk cId="0" sldId="257"/>
        </pc:sldMkLst>
        <pc:spChg chg="mod">
          <ac:chgData name="Harshit Bhargava" userId="9cd77571c10c74f8" providerId="LiveId" clId="{7F75FE59-6197-4CBD-BD33-08F114B66DFD}" dt="2025-05-09T16:43:56.692" v="327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8T15:41:47.032" v="401" actId="20577"/>
          <ac:spMkLst>
            <pc:docMk/>
            <pc:sldMk cId="0" sldId="257"/>
            <ac:spMk id="12" creationId="{00000000-0000-0000-0000-000000000000}"/>
          </ac:spMkLst>
        </pc:spChg>
        <pc:picChg chg="del">
          <ac:chgData name="Harshit Bhargava" userId="9cd77571c10c74f8" providerId="LiveId" clId="{7F75FE59-6197-4CBD-BD33-08F114B66DFD}" dt="2025-05-08T15:41:32.940" v="368" actId="478"/>
          <ac:picMkLst>
            <pc:docMk/>
            <pc:sldMk cId="0" sldId="257"/>
            <ac:picMk id="42" creationId="{6C927FBE-8451-5B77-98B2-27D00B2DC8FF}"/>
          </ac:picMkLst>
        </pc:picChg>
      </pc:sldChg>
      <pc:sldChg chg="delSp modSp mod delAnim">
        <pc:chgData name="Harshit Bhargava" userId="9cd77571c10c74f8" providerId="LiveId" clId="{7F75FE59-6197-4CBD-BD33-08F114B66DFD}" dt="2025-05-09T16:35:46.355" v="3234" actId="1076"/>
        <pc:sldMkLst>
          <pc:docMk/>
          <pc:sldMk cId="0" sldId="258"/>
        </pc:sldMkLst>
        <pc:spChg chg="mod">
          <ac:chgData name="Harshit Bhargava" userId="9cd77571c10c74f8" providerId="LiveId" clId="{7F75FE59-6197-4CBD-BD33-08F114B66DFD}" dt="2025-05-09T14:01:38.170" v="1780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01:46.355" v="1781" actId="207"/>
          <ac:spMkLst>
            <pc:docMk/>
            <pc:sldMk cId="0" sldId="258"/>
            <ac:spMk id="3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35:12.112" v="3232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8T15:42:57.874" v="414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02:50.176" v="1827" actId="6549"/>
          <ac:spMkLst>
            <pc:docMk/>
            <pc:sldMk cId="0" sldId="258"/>
            <ac:spMk id="21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6:35:46.355" v="3234" actId="1076"/>
          <ac:grpSpMkLst>
            <pc:docMk/>
            <pc:sldMk cId="0" sldId="258"/>
            <ac:grpSpMk id="5" creationId="{00000000-0000-0000-0000-000000000000}"/>
          </ac:grpSpMkLst>
        </pc:grpChg>
        <pc:picChg chg="del">
          <ac:chgData name="Harshit Bhargava" userId="9cd77571c10c74f8" providerId="LiveId" clId="{7F75FE59-6197-4CBD-BD33-08F114B66DFD}" dt="2025-05-08T15:46:17.616" v="682" actId="478"/>
          <ac:picMkLst>
            <pc:docMk/>
            <pc:sldMk cId="0" sldId="258"/>
            <ac:picMk id="57" creationId="{63ED68D3-74F9-1666-D3E7-11672D824165}"/>
          </ac:picMkLst>
        </pc:picChg>
      </pc:sldChg>
      <pc:sldChg chg="addSp delSp modSp mod setBg delAnim">
        <pc:chgData name="Harshit Bhargava" userId="9cd77571c10c74f8" providerId="LiveId" clId="{7F75FE59-6197-4CBD-BD33-08F114B66DFD}" dt="2025-05-09T16:36:27.525" v="3237" actId="14100"/>
        <pc:sldMkLst>
          <pc:docMk/>
          <pc:sldMk cId="0" sldId="259"/>
        </pc:sldMkLst>
        <pc:spChg chg="add del">
          <ac:chgData name="Harshit Bhargava" userId="9cd77571c10c74f8" providerId="LiveId" clId="{7F75FE59-6197-4CBD-BD33-08F114B66DFD}" dt="2025-05-08T19:31:01.944" v="1361" actId="478"/>
          <ac:spMkLst>
            <pc:docMk/>
            <pc:sldMk cId="0" sldId="259"/>
            <ac:spMk id="3" creationId="{10B523DC-9EE0-0B7E-75FB-D7F032D5CA9D}"/>
          </ac:spMkLst>
        </pc:spChg>
        <pc:spChg chg="add mod">
          <ac:chgData name="Harshit Bhargava" userId="9cd77571c10c74f8" providerId="LiveId" clId="{7F75FE59-6197-4CBD-BD33-08F114B66DFD}" dt="2025-05-09T14:03:41.073" v="1832" actId="2710"/>
          <ac:spMkLst>
            <pc:docMk/>
            <pc:sldMk cId="0" sldId="259"/>
            <ac:spMk id="4" creationId="{486F5FB6-289E-964A-28F1-305DB090F003}"/>
          </ac:spMkLst>
        </pc:spChg>
        <pc:spChg chg="del">
          <ac:chgData name="Harshit Bhargava" userId="9cd77571c10c74f8" providerId="LiveId" clId="{7F75FE59-6197-4CBD-BD33-08F114B66DFD}" dt="2025-05-08T19:48:09.512" v="1479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36:17.880" v="3236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5:52:35.955" v="2723" actId="6549"/>
          <ac:spMkLst>
            <pc:docMk/>
            <pc:sldMk cId="0" sldId="259"/>
            <ac:spMk id="18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05:06.709" v="1837" actId="1076"/>
          <ac:spMkLst>
            <pc:docMk/>
            <pc:sldMk cId="0" sldId="259"/>
            <ac:spMk id="20" creationId="{00000000-0000-0000-0000-000000000000}"/>
          </ac:spMkLst>
        </pc:spChg>
        <pc:spChg chg="del">
          <ac:chgData name="Harshit Bhargava" userId="9cd77571c10c74f8" providerId="LiveId" clId="{7F75FE59-6197-4CBD-BD33-08F114B66DFD}" dt="2025-05-08T16:05:31.061" v="1258" actId="478"/>
          <ac:spMkLst>
            <pc:docMk/>
            <pc:sldMk cId="0" sldId="259"/>
            <ac:spMk id="21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05:46.673" v="1840" actId="1076"/>
          <ac:spMkLst>
            <pc:docMk/>
            <pc:sldMk cId="0" sldId="259"/>
            <ac:spMk id="22" creationId="{00000000-0000-0000-0000-000000000000}"/>
          </ac:spMkLst>
        </pc:spChg>
        <pc:spChg chg="del mod">
          <ac:chgData name="Harshit Bhargava" userId="9cd77571c10c74f8" providerId="LiveId" clId="{7F75FE59-6197-4CBD-BD33-08F114B66DFD}" dt="2025-05-08T16:05:28.115" v="1257" actId="478"/>
          <ac:spMkLst>
            <pc:docMk/>
            <pc:sldMk cId="0" sldId="259"/>
            <ac:spMk id="23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05:38.057" v="1839" actId="1076"/>
          <ac:spMkLst>
            <pc:docMk/>
            <pc:sldMk cId="0" sldId="259"/>
            <ac:spMk id="24" creationId="{00000000-0000-0000-0000-000000000000}"/>
          </ac:spMkLst>
        </pc:spChg>
        <pc:spChg chg="del mod">
          <ac:chgData name="Harshit Bhargava" userId="9cd77571c10c74f8" providerId="LiveId" clId="{7F75FE59-6197-4CBD-BD33-08F114B66DFD}" dt="2025-05-08T16:07:28.842" v="1273" actId="478"/>
          <ac:spMkLst>
            <pc:docMk/>
            <pc:sldMk cId="0" sldId="259"/>
            <ac:spMk id="25" creationId="{00000000-0000-0000-0000-000000000000}"/>
          </ac:spMkLst>
        </pc:spChg>
        <pc:spChg chg="del mod">
          <ac:chgData name="Harshit Bhargava" userId="9cd77571c10c74f8" providerId="LiveId" clId="{7F75FE59-6197-4CBD-BD33-08F114B66DFD}" dt="2025-05-08T16:08:58.016" v="1280" actId="478"/>
          <ac:spMkLst>
            <pc:docMk/>
            <pc:sldMk cId="0" sldId="259"/>
            <ac:spMk id="26" creationId="{00000000-0000-0000-0000-000000000000}"/>
          </ac:spMkLst>
        </pc:spChg>
        <pc:spChg chg="add del mod">
          <ac:chgData name="Harshit Bhargava" userId="9cd77571c10c74f8" providerId="LiveId" clId="{7F75FE59-6197-4CBD-BD33-08F114B66DFD}" dt="2025-05-08T19:30:57.540" v="1360" actId="478"/>
          <ac:spMkLst>
            <pc:docMk/>
            <pc:sldMk cId="0" sldId="259"/>
            <ac:spMk id="27" creationId="{00000000-0000-0000-0000-000000000000}"/>
          </ac:spMkLst>
        </pc:spChg>
        <pc:spChg chg="add del">
          <ac:chgData name="Harshit Bhargava" userId="9cd77571c10c74f8" providerId="LiveId" clId="{7F75FE59-6197-4CBD-BD33-08F114B66DFD}" dt="2025-05-08T16:05:54.843" v="1263" actId="478"/>
          <ac:spMkLst>
            <pc:docMk/>
            <pc:sldMk cId="0" sldId="259"/>
            <ac:spMk id="28" creationId="{00000000-0000-0000-0000-000000000000}"/>
          </ac:spMkLst>
        </pc:spChg>
        <pc:spChg chg="del mod">
          <ac:chgData name="Harshit Bhargava" userId="9cd77571c10c74f8" providerId="LiveId" clId="{7F75FE59-6197-4CBD-BD33-08F114B66DFD}" dt="2025-05-08T16:05:37.601" v="1260" actId="478"/>
          <ac:spMkLst>
            <pc:docMk/>
            <pc:sldMk cId="0" sldId="259"/>
            <ac:spMk id="29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8T19:51:45.756" v="1496"/>
          <ac:spMkLst>
            <pc:docMk/>
            <pc:sldMk cId="0" sldId="259"/>
            <ac:spMk id="30" creationId="{8A5A8025-AF2D-E172-F942-48E8AF6E8944}"/>
          </ac:spMkLst>
        </pc:spChg>
        <pc:spChg chg="mod">
          <ac:chgData name="Harshit Bhargava" userId="9cd77571c10c74f8" providerId="LiveId" clId="{7F75FE59-6197-4CBD-BD33-08F114B66DFD}" dt="2025-05-08T19:51:45.756" v="1496"/>
          <ac:spMkLst>
            <pc:docMk/>
            <pc:sldMk cId="0" sldId="259"/>
            <ac:spMk id="31" creationId="{74717507-21D2-3E79-83B0-5B7324D20729}"/>
          </ac:spMkLst>
        </pc:spChg>
        <pc:spChg chg="mod">
          <ac:chgData name="Harshit Bhargava" userId="9cd77571c10c74f8" providerId="LiveId" clId="{7F75FE59-6197-4CBD-BD33-08F114B66DFD}" dt="2025-05-08T19:51:45.756" v="1496"/>
          <ac:spMkLst>
            <pc:docMk/>
            <pc:sldMk cId="0" sldId="259"/>
            <ac:spMk id="33" creationId="{C027777E-2B0A-C24F-503D-B7C49B4DDAC2}"/>
          </ac:spMkLst>
        </pc:spChg>
        <pc:spChg chg="mod">
          <ac:chgData name="Harshit Bhargava" userId="9cd77571c10c74f8" providerId="LiveId" clId="{7F75FE59-6197-4CBD-BD33-08F114B66DFD}" dt="2025-05-08T19:51:45.756" v="1496"/>
          <ac:spMkLst>
            <pc:docMk/>
            <pc:sldMk cId="0" sldId="259"/>
            <ac:spMk id="34" creationId="{9A06A1FD-7E9D-18CF-87B6-FB5F34A6F041}"/>
          </ac:spMkLst>
        </pc:spChg>
        <pc:spChg chg="add mod">
          <ac:chgData name="Harshit Bhargava" userId="9cd77571c10c74f8" providerId="LiveId" clId="{7F75FE59-6197-4CBD-BD33-08F114B66DFD}" dt="2025-05-08T19:55:42.101" v="1661" actId="2711"/>
          <ac:spMkLst>
            <pc:docMk/>
            <pc:sldMk cId="0" sldId="259"/>
            <ac:spMk id="35" creationId="{6603B004-AD8D-870E-24A9-9D09EC893633}"/>
          </ac:spMkLst>
        </pc:spChg>
        <pc:grpChg chg="mod">
          <ac:chgData name="Harshit Bhargava" userId="9cd77571c10c74f8" providerId="LiveId" clId="{7F75FE59-6197-4CBD-BD33-08F114B66DFD}" dt="2025-05-09T16:36:27.525" v="3237" actId="14100"/>
          <ac:grpSpMkLst>
            <pc:docMk/>
            <pc:sldMk cId="0" sldId="259"/>
            <ac:grpSpMk id="9" creationId="{00000000-0000-0000-0000-000000000000}"/>
          </ac:grpSpMkLst>
        </pc:grpChg>
        <pc:grpChg chg="add mod">
          <ac:chgData name="Harshit Bhargava" userId="9cd77571c10c74f8" providerId="LiveId" clId="{7F75FE59-6197-4CBD-BD33-08F114B66DFD}" dt="2025-05-08T19:53:40.916" v="1647" actId="1076"/>
          <ac:grpSpMkLst>
            <pc:docMk/>
            <pc:sldMk cId="0" sldId="259"/>
            <ac:grpSpMk id="14" creationId="{914C917B-CA39-D63A-D380-707E84C09916}"/>
          </ac:grpSpMkLst>
        </pc:grpChg>
        <pc:grpChg chg="add del mod">
          <ac:chgData name="Harshit Bhargava" userId="9cd77571c10c74f8" providerId="LiveId" clId="{7F75FE59-6197-4CBD-BD33-08F114B66DFD}" dt="2025-05-09T15:49:19.039" v="2689" actId="478"/>
          <ac:grpSpMkLst>
            <pc:docMk/>
            <pc:sldMk cId="0" sldId="259"/>
            <ac:grpSpMk id="32" creationId="{A264AF5A-EA89-0024-F045-F562C532B37D}"/>
          </ac:grpSpMkLst>
        </pc:grpChg>
        <pc:graphicFrameChg chg="add mod">
          <ac:chgData name="Harshit Bhargava" userId="9cd77571c10c74f8" providerId="LiveId" clId="{7F75FE59-6197-4CBD-BD33-08F114B66DFD}" dt="2025-05-09T14:07:37.965" v="1852"/>
          <ac:graphicFrameMkLst>
            <pc:docMk/>
            <pc:sldMk cId="0" sldId="259"/>
            <ac:graphicFrameMk id="7" creationId="{22024739-1209-C9CA-4676-2335477EFD38}"/>
          </ac:graphicFrameMkLst>
        </pc:graphicFrameChg>
        <pc:picChg chg="del">
          <ac:chgData name="Harshit Bhargava" userId="9cd77571c10c74f8" providerId="LiveId" clId="{7F75FE59-6197-4CBD-BD33-08F114B66DFD}" dt="2025-05-08T16:04:42.715" v="1250" actId="478"/>
          <ac:picMkLst>
            <pc:docMk/>
            <pc:sldMk cId="0" sldId="259"/>
            <ac:picMk id="13" creationId="{23268EBA-F689-4E79-649C-6EDBC4851FD2}"/>
          </ac:picMkLst>
        </pc:picChg>
      </pc:sldChg>
      <pc:sldChg chg="addSp delSp modSp mod delAnim">
        <pc:chgData name="Harshit Bhargava" userId="9cd77571c10c74f8" providerId="LiveId" clId="{7F75FE59-6197-4CBD-BD33-08F114B66DFD}" dt="2025-05-09T16:30:04.025" v="3183" actId="14100"/>
        <pc:sldMkLst>
          <pc:docMk/>
          <pc:sldMk cId="0" sldId="260"/>
        </pc:sldMkLst>
        <pc:spChg chg="mod">
          <ac:chgData name="Harshit Bhargava" userId="9cd77571c10c74f8" providerId="LiveId" clId="{7F75FE59-6197-4CBD-BD33-08F114B66DFD}" dt="2025-05-09T16:29:56.298" v="3182" actId="14100"/>
          <ac:spMkLst>
            <pc:docMk/>
            <pc:sldMk cId="0" sldId="260"/>
            <ac:spMk id="2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28:42.396" v="3177" actId="14100"/>
          <ac:spMkLst>
            <pc:docMk/>
            <pc:sldMk cId="0" sldId="260"/>
            <ac:spMk id="29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25:04.584" v="3094" actId="20577"/>
          <ac:spMkLst>
            <pc:docMk/>
            <pc:sldMk cId="0" sldId="260"/>
            <ac:spMk id="30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6:29:39.997" v="3180" actId="1076"/>
          <ac:grpSpMkLst>
            <pc:docMk/>
            <pc:sldMk cId="0" sldId="260"/>
            <ac:grpSpMk id="8" creationId="{00000000-0000-0000-0000-000000000000}"/>
          </ac:grpSpMkLst>
        </pc:grpChg>
        <pc:grpChg chg="del">
          <ac:chgData name="Harshit Bhargava" userId="9cd77571c10c74f8" providerId="LiveId" clId="{7F75FE59-6197-4CBD-BD33-08F114B66DFD}" dt="2025-05-09T15:34:03.602" v="2285" actId="478"/>
          <ac:grpSpMkLst>
            <pc:docMk/>
            <pc:sldMk cId="0" sldId="260"/>
            <ac:grpSpMk id="17" creationId="{00000000-0000-0000-0000-000000000000}"/>
          </ac:grpSpMkLst>
        </pc:grpChg>
        <pc:grpChg chg="mod">
          <ac:chgData name="Harshit Bhargava" userId="9cd77571c10c74f8" providerId="LiveId" clId="{7F75FE59-6197-4CBD-BD33-08F114B66DFD}" dt="2025-05-09T16:28:30.415" v="3176" actId="14100"/>
          <ac:grpSpMkLst>
            <pc:docMk/>
            <pc:sldMk cId="0" sldId="260"/>
            <ac:grpSpMk id="26" creationId="{00000000-0000-0000-0000-000000000000}"/>
          </ac:grpSpMkLst>
        </pc:grpChg>
        <pc:graphicFrameChg chg="add del mod topLvl modGraphic">
          <ac:chgData name="Harshit Bhargava" userId="9cd77571c10c74f8" providerId="LiveId" clId="{7F75FE59-6197-4CBD-BD33-08F114B66DFD}" dt="2025-05-09T16:30:04.025" v="3183" actId="14100"/>
          <ac:graphicFrameMkLst>
            <pc:docMk/>
            <pc:sldMk cId="0" sldId="260"/>
            <ac:graphicFrameMk id="35" creationId="{00000000-0000-0000-0000-000000000000}"/>
          </ac:graphicFrameMkLst>
        </pc:graphicFrameChg>
        <pc:picChg chg="del">
          <ac:chgData name="Harshit Bhargava" userId="9cd77571c10c74f8" providerId="LiveId" clId="{7F75FE59-6197-4CBD-BD33-08F114B66DFD}" dt="2025-05-08T19:51:34.016" v="1495" actId="478"/>
          <ac:picMkLst>
            <pc:docMk/>
            <pc:sldMk cId="0" sldId="260"/>
            <ac:picMk id="25" creationId="{B9992BA5-B5C1-A1FB-B905-CD90B97FFF75}"/>
          </ac:picMkLst>
        </pc:picChg>
      </pc:sldChg>
      <pc:sldChg chg="addSp delSp modSp mod delAnim">
        <pc:chgData name="Harshit Bhargava" userId="9cd77571c10c74f8" providerId="LiveId" clId="{7F75FE59-6197-4CBD-BD33-08F114B66DFD}" dt="2025-05-09T18:47:46.637" v="3615" actId="20577"/>
        <pc:sldMkLst>
          <pc:docMk/>
          <pc:sldMk cId="0" sldId="261"/>
        </pc:sldMkLst>
        <pc:spChg chg="mod">
          <ac:chgData name="Harshit Bhargava" userId="9cd77571c10c74f8" providerId="LiveId" clId="{7F75FE59-6197-4CBD-BD33-08F114B66DFD}" dt="2025-05-09T18:35:15.916" v="3321" actId="1076"/>
          <ac:spMkLst>
            <pc:docMk/>
            <pc:sldMk cId="0" sldId="261"/>
            <ac:spMk id="23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47:46.637" v="3615" actId="20577"/>
          <ac:spMkLst>
            <pc:docMk/>
            <pc:sldMk cId="0" sldId="261"/>
            <ac:spMk id="24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8:35:21.988" v="3322" actId="14100"/>
          <ac:grpSpMkLst>
            <pc:docMk/>
            <pc:sldMk cId="0" sldId="261"/>
            <ac:grpSpMk id="20" creationId="{00000000-0000-0000-0000-000000000000}"/>
          </ac:grpSpMkLst>
        </pc:grpChg>
        <pc:graphicFrameChg chg="del">
          <ac:chgData name="Harshit Bhargava" userId="9cd77571c10c74f8" providerId="LiveId" clId="{7F75FE59-6197-4CBD-BD33-08F114B66DFD}" dt="2025-05-09T16:39:13.293" v="3246" actId="478"/>
          <ac:graphicFrameMkLst>
            <pc:docMk/>
            <pc:sldMk cId="0" sldId="261"/>
            <ac:graphicFrameMk id="27" creationId="{00000000-0000-0000-0000-000000000000}"/>
          </ac:graphicFrameMkLst>
        </pc:graphicFrameChg>
        <pc:graphicFrameChg chg="del">
          <ac:chgData name="Harshit Bhargava" userId="9cd77571c10c74f8" providerId="LiveId" clId="{7F75FE59-6197-4CBD-BD33-08F114B66DFD}" dt="2025-05-09T16:39:17.840" v="3247" actId="478"/>
          <ac:graphicFrameMkLst>
            <pc:docMk/>
            <pc:sldMk cId="0" sldId="261"/>
            <ac:graphicFrameMk id="28" creationId="{00000000-0000-0000-0000-000000000000}"/>
          </ac:graphicFrameMkLst>
        </pc:graphicFrameChg>
        <pc:picChg chg="add mod">
          <ac:chgData name="Harshit Bhargava" userId="9cd77571c10c74f8" providerId="LiveId" clId="{7F75FE59-6197-4CBD-BD33-08F114B66DFD}" dt="2025-05-09T18:40:20.367" v="3326" actId="1076"/>
          <ac:picMkLst>
            <pc:docMk/>
            <pc:sldMk cId="0" sldId="261"/>
            <ac:picMk id="3" creationId="{42D52867-2493-0891-D81B-EE6A8B84ECA3}"/>
          </ac:picMkLst>
        </pc:picChg>
        <pc:picChg chg="del">
          <ac:chgData name="Harshit Bhargava" userId="9cd77571c10c74f8" providerId="LiveId" clId="{7F75FE59-6197-4CBD-BD33-08F114B66DFD}" dt="2025-05-09T16:38:59.587" v="3245" actId="478"/>
          <ac:picMkLst>
            <pc:docMk/>
            <pc:sldMk cId="0" sldId="261"/>
            <ac:picMk id="6" creationId="{EDB6FD9B-2A0D-D95F-AC97-C8BC2D5FA7EF}"/>
          </ac:picMkLst>
        </pc:picChg>
      </pc:sldChg>
      <pc:sldChg chg="addSp delSp modSp mod delAnim">
        <pc:chgData name="Harshit Bhargava" userId="9cd77571c10c74f8" providerId="LiveId" clId="{7F75FE59-6197-4CBD-BD33-08F114B66DFD}" dt="2025-05-09T18:48:07.864" v="3647" actId="20577"/>
        <pc:sldMkLst>
          <pc:docMk/>
          <pc:sldMk cId="0" sldId="262"/>
        </pc:sldMkLst>
        <pc:spChg chg="mod">
          <ac:chgData name="Harshit Bhargava" userId="9cd77571c10c74f8" providerId="LiveId" clId="{7F75FE59-6197-4CBD-BD33-08F114B66DFD}" dt="2025-05-09T18:46:49.691" v="3581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48:07.864" v="3647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46:15.830" v="3578" actId="1076"/>
          <ac:spMkLst>
            <pc:docMk/>
            <pc:sldMk cId="0" sldId="262"/>
            <ac:spMk id="27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8:46:55.296" v="3582" actId="14100"/>
          <ac:grpSpMkLst>
            <pc:docMk/>
            <pc:sldMk cId="0" sldId="262"/>
            <ac:grpSpMk id="11" creationId="{00000000-0000-0000-0000-000000000000}"/>
          </ac:grpSpMkLst>
        </pc:grpChg>
        <pc:grpChg chg="mod">
          <ac:chgData name="Harshit Bhargava" userId="9cd77571c10c74f8" providerId="LiveId" clId="{7F75FE59-6197-4CBD-BD33-08F114B66DFD}" dt="2025-05-09T18:46:07.882" v="3577" actId="1076"/>
          <ac:grpSpMkLst>
            <pc:docMk/>
            <pc:sldMk cId="0" sldId="262"/>
            <ac:grpSpMk id="21" creationId="{00000000-0000-0000-0000-000000000000}"/>
          </ac:grpSpMkLst>
        </pc:grpChg>
        <pc:grpChg chg="del mod">
          <ac:chgData name="Harshit Bhargava" userId="9cd77571c10c74f8" providerId="LiveId" clId="{7F75FE59-6197-4CBD-BD33-08F114B66DFD}" dt="2025-05-09T18:43:09.515" v="3376" actId="478"/>
          <ac:grpSpMkLst>
            <pc:docMk/>
            <pc:sldMk cId="0" sldId="262"/>
            <ac:grpSpMk id="24" creationId="{00000000-0000-0000-0000-000000000000}"/>
          </ac:grpSpMkLst>
        </pc:grpChg>
        <pc:graphicFrameChg chg="del">
          <ac:chgData name="Harshit Bhargava" userId="9cd77571c10c74f8" providerId="LiveId" clId="{7F75FE59-6197-4CBD-BD33-08F114B66DFD}" dt="2025-05-09T18:42:19.027" v="3369" actId="478"/>
          <ac:graphicFrameMkLst>
            <pc:docMk/>
            <pc:sldMk cId="0" sldId="262"/>
            <ac:graphicFrameMk id="19" creationId="{00000000-0000-0000-0000-000000000000}"/>
          </ac:graphicFrameMkLst>
        </pc:graphicFrameChg>
        <pc:picChg chg="add mod">
          <ac:chgData name="Harshit Bhargava" userId="9cd77571c10c74f8" providerId="LiveId" clId="{7F75FE59-6197-4CBD-BD33-08F114B66DFD}" dt="2025-05-09T18:43:25.181" v="3377" actId="1076"/>
          <ac:picMkLst>
            <pc:docMk/>
            <pc:sldMk cId="0" sldId="262"/>
            <ac:picMk id="3" creationId="{1A28D2CE-E612-70C0-5AD2-7A6813A9F5AB}"/>
          </ac:picMkLst>
        </pc:picChg>
        <pc:picChg chg="del">
          <ac:chgData name="Harshit Bhargava" userId="9cd77571c10c74f8" providerId="LiveId" clId="{7F75FE59-6197-4CBD-BD33-08F114B66DFD}" dt="2025-05-09T18:42:31.725" v="3372" actId="478"/>
          <ac:picMkLst>
            <pc:docMk/>
            <pc:sldMk cId="0" sldId="262"/>
            <ac:picMk id="34" creationId="{4D7C4ABE-3E25-A630-4DFF-CAE73AAA156F}"/>
          </ac:picMkLst>
        </pc:picChg>
      </pc:sldChg>
      <pc:sldChg chg="delSp modSp mod delAnim">
        <pc:chgData name="Harshit Bhargava" userId="9cd77571c10c74f8" providerId="LiveId" clId="{7F75FE59-6197-4CBD-BD33-08F114B66DFD}" dt="2025-05-09T19:11:11.350" v="4234" actId="1076"/>
        <pc:sldMkLst>
          <pc:docMk/>
          <pc:sldMk cId="0" sldId="264"/>
        </pc:sldMkLst>
        <pc:spChg chg="mod">
          <ac:chgData name="Harshit Bhargava" userId="9cd77571c10c74f8" providerId="LiveId" clId="{7F75FE59-6197-4CBD-BD33-08F114B66DFD}" dt="2025-05-09T19:06:20.717" v="4128" actId="1076"/>
          <ac:spMkLst>
            <pc:docMk/>
            <pc:sldMk cId="0" sldId="264"/>
            <ac:spMk id="1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9:07:25.726" v="4147" actId="12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9:11:11.350" v="4234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9:10:53.392" v="4233" actId="1076"/>
          <ac:spMkLst>
            <pc:docMk/>
            <pc:sldMk cId="0" sldId="264"/>
            <ac:spMk id="17" creationId="{00000000-0000-0000-0000-000000000000}"/>
          </ac:spMkLst>
        </pc:spChg>
        <pc:picChg chg="del">
          <ac:chgData name="Harshit Bhargava" userId="9cd77571c10c74f8" providerId="LiveId" clId="{7F75FE59-6197-4CBD-BD33-08F114B66DFD}" dt="2025-05-09T18:59:16.253" v="3922" actId="478"/>
          <ac:picMkLst>
            <pc:docMk/>
            <pc:sldMk cId="0" sldId="264"/>
            <ac:picMk id="32" creationId="{0026A3F3-061D-2EB3-1B00-1786CE0D3E6D}"/>
          </ac:picMkLst>
        </pc:picChg>
      </pc:sldChg>
      <pc:sldChg chg="delSp modSp mod delAnim">
        <pc:chgData name="Harshit Bhargava" userId="9cd77571c10c74f8" providerId="LiveId" clId="{7F75FE59-6197-4CBD-BD33-08F114B66DFD}" dt="2025-05-09T19:35:43.886" v="4270" actId="207"/>
        <pc:sldMkLst>
          <pc:docMk/>
          <pc:sldMk cId="0" sldId="266"/>
        </pc:sldMkLst>
        <pc:spChg chg="mod">
          <ac:chgData name="Harshit Bhargava" userId="9cd77571c10c74f8" providerId="LiveId" clId="{7F75FE59-6197-4CBD-BD33-08F114B66DFD}" dt="2025-05-09T19:13:44.876" v="4237" actId="207"/>
          <ac:spMkLst>
            <pc:docMk/>
            <pc:sldMk cId="0" sldId="266"/>
            <ac:spMk id="1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9:35:43.886" v="4270" actId="207"/>
          <ac:spMkLst>
            <pc:docMk/>
            <pc:sldMk cId="0" sldId="266"/>
            <ac:spMk id="13" creationId="{00000000-0000-0000-0000-000000000000}"/>
          </ac:spMkLst>
        </pc:spChg>
        <pc:picChg chg="del">
          <ac:chgData name="Harshit Bhargava" userId="9cd77571c10c74f8" providerId="LiveId" clId="{7F75FE59-6197-4CBD-BD33-08F114B66DFD}" dt="2025-05-09T12:32:21.030" v="1777" actId="478"/>
          <ac:picMkLst>
            <pc:docMk/>
            <pc:sldMk cId="0" sldId="266"/>
            <ac:picMk id="26" creationId="{35B1319A-FE1B-7D21-0950-22AAD22E269F}"/>
          </ac:picMkLst>
        </pc:picChg>
      </pc:sldChg>
      <pc:sldChg chg="del">
        <pc:chgData name="Harshit Bhargava" userId="9cd77571c10c74f8" providerId="LiveId" clId="{7F75FE59-6197-4CBD-BD33-08F114B66DFD}" dt="2025-05-09T19:01:22.084" v="3989" actId="47"/>
        <pc:sldMkLst>
          <pc:docMk/>
          <pc:sldMk cId="0" sldId="267"/>
        </pc:sldMkLst>
      </pc:sldChg>
      <pc:sldChg chg="delSp modSp mod delAnim">
        <pc:chgData name="Harshit Bhargava" userId="9cd77571c10c74f8" providerId="LiveId" clId="{7F75FE59-6197-4CBD-BD33-08F114B66DFD}" dt="2025-05-09T19:35:16.451" v="4269" actId="14100"/>
        <pc:sldMkLst>
          <pc:docMk/>
          <pc:sldMk cId="0" sldId="268"/>
        </pc:sldMkLst>
        <pc:spChg chg="mod">
          <ac:chgData name="Harshit Bhargava" userId="9cd77571c10c74f8" providerId="LiveId" clId="{7F75FE59-6197-4CBD-BD33-08F114B66DFD}" dt="2025-05-09T19:34:29.501" v="4262" actId="14826"/>
          <ac:spMkLst>
            <pc:docMk/>
            <pc:sldMk cId="0" sldId="268"/>
            <ac:spMk id="3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9:35:16.451" v="4269" actId="14100"/>
          <ac:grpSpMkLst>
            <pc:docMk/>
            <pc:sldMk cId="0" sldId="268"/>
            <ac:grpSpMk id="2" creationId="{00000000-0000-0000-0000-000000000000}"/>
          </ac:grpSpMkLst>
        </pc:grpChg>
        <pc:picChg chg="del">
          <ac:chgData name="Harshit Bhargava" userId="9cd77571c10c74f8" providerId="LiveId" clId="{7F75FE59-6197-4CBD-BD33-08F114B66DFD}" dt="2025-05-09T19:14:00.697" v="4238" actId="478"/>
          <ac:picMkLst>
            <pc:docMk/>
            <pc:sldMk cId="0" sldId="268"/>
            <ac:picMk id="47" creationId="{03C18E05-A37B-5EA1-11DF-1F673435A585}"/>
          </ac:picMkLst>
        </pc:picChg>
      </pc:sldChg>
      <pc:sldChg chg="addSp delSp modSp mod setBg delAnim">
        <pc:chgData name="Harshit Bhargava" userId="9cd77571c10c74f8" providerId="LiveId" clId="{7F75FE59-6197-4CBD-BD33-08F114B66DFD}" dt="2025-05-09T16:37:47.048" v="3244" actId="14100"/>
        <pc:sldMkLst>
          <pc:docMk/>
          <pc:sldMk cId="0" sldId="269"/>
        </pc:sldMkLst>
        <pc:spChg chg="del mod">
          <ac:chgData name="Harshit Bhargava" userId="9cd77571c10c74f8" providerId="LiveId" clId="{7F75FE59-6197-4CBD-BD33-08F114B66DFD}" dt="2025-05-08T20:01:30.170" v="1665" actId="478"/>
          <ac:spMkLst>
            <pc:docMk/>
            <pc:sldMk cId="0" sldId="269"/>
            <ac:spMk id="2" creationId="{00000000-0000-0000-0000-000000000000}"/>
          </ac:spMkLst>
        </pc:spChg>
        <pc:spChg chg="add mod">
          <ac:chgData name="Harshit Bhargava" userId="9cd77571c10c74f8" providerId="LiveId" clId="{7F75FE59-6197-4CBD-BD33-08F114B66DFD}" dt="2025-05-09T16:37:25.731" v="3242" actId="1076"/>
          <ac:spMkLst>
            <pc:docMk/>
            <pc:sldMk cId="0" sldId="269"/>
            <ac:spMk id="2" creationId="{D4128A2C-D8AD-E8D0-BA28-17D47FF0BA09}"/>
          </ac:spMkLst>
        </pc:spChg>
        <pc:spChg chg="mod">
          <ac:chgData name="Harshit Bhargava" userId="9cd77571c10c74f8" providerId="LiveId" clId="{7F75FE59-6197-4CBD-BD33-08F114B66DFD}" dt="2025-05-09T15:48:00.320" v="2680"/>
          <ac:spMkLst>
            <pc:docMk/>
            <pc:sldMk cId="0" sldId="269"/>
            <ac:spMk id="5" creationId="{A1E08ADB-0719-BE87-BDE7-8FBDE88FC9CE}"/>
          </ac:spMkLst>
        </pc:spChg>
        <pc:spChg chg="mod">
          <ac:chgData name="Harshit Bhargava" userId="9cd77571c10c74f8" providerId="LiveId" clId="{7F75FE59-6197-4CBD-BD33-08F114B66DFD}" dt="2025-05-09T15:48:00.320" v="2680"/>
          <ac:spMkLst>
            <pc:docMk/>
            <pc:sldMk cId="0" sldId="269"/>
            <ac:spMk id="6" creationId="{3EACB54D-D7D5-3E32-A1BE-C7F0C5AFCA2F}"/>
          </ac:spMkLst>
        </pc:spChg>
        <pc:spChg chg="mod">
          <ac:chgData name="Harshit Bhargava" userId="9cd77571c10c74f8" providerId="LiveId" clId="{7F75FE59-6197-4CBD-BD33-08F114B66DFD}" dt="2025-05-09T16:23:33.407" v="3053"/>
          <ac:spMkLst>
            <pc:docMk/>
            <pc:sldMk cId="0" sldId="269"/>
            <ac:spMk id="9" creationId="{BF695F92-0E86-D8AA-1CE2-FB764717AB85}"/>
          </ac:spMkLst>
        </pc:spChg>
        <pc:spChg chg="mod">
          <ac:chgData name="Harshit Bhargava" userId="9cd77571c10c74f8" providerId="LiveId" clId="{7F75FE59-6197-4CBD-BD33-08F114B66DFD}" dt="2025-05-09T16:23:33.407" v="3053"/>
          <ac:spMkLst>
            <pc:docMk/>
            <pc:sldMk cId="0" sldId="269"/>
            <ac:spMk id="10" creationId="{6C843511-886E-A425-8E75-CEAF8D6A3D4B}"/>
          </ac:spMkLst>
        </pc:spChg>
        <pc:spChg chg="mod ord">
          <ac:chgData name="Harshit Bhargava" userId="9cd77571c10c74f8" providerId="LiveId" clId="{7F75FE59-6197-4CBD-BD33-08F114B66DFD}" dt="2025-05-09T16:36:58.176" v="3239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8T20:01:57.203" v="1737" actId="20577"/>
          <ac:spMkLst>
            <pc:docMk/>
            <pc:sldMk cId="0" sldId="269"/>
            <ac:spMk id="18" creationId="{00000000-0000-0000-0000-000000000000}"/>
          </ac:spMkLst>
        </pc:spChg>
        <pc:grpChg chg="add mod ord">
          <ac:chgData name="Harshit Bhargava" userId="9cd77571c10c74f8" providerId="LiveId" clId="{7F75FE59-6197-4CBD-BD33-08F114B66DFD}" dt="2025-05-09T16:37:14.897" v="3241" actId="1076"/>
          <ac:grpSpMkLst>
            <pc:docMk/>
            <pc:sldMk cId="0" sldId="269"/>
            <ac:grpSpMk id="3" creationId="{C0CD427C-942A-5E81-4A35-4227F889E8E4}"/>
          </ac:grpSpMkLst>
        </pc:grpChg>
        <pc:grpChg chg="add mod">
          <ac:chgData name="Harshit Bhargava" userId="9cd77571c10c74f8" providerId="LiveId" clId="{7F75FE59-6197-4CBD-BD33-08F114B66DFD}" dt="2025-05-09T16:37:05.226" v="3240" actId="14100"/>
          <ac:grpSpMkLst>
            <pc:docMk/>
            <pc:sldMk cId="0" sldId="269"/>
            <ac:grpSpMk id="7" creationId="{B9F90010-317D-31BD-6FD3-E7F542FE2376}"/>
          </ac:grpSpMkLst>
        </pc:grpChg>
        <pc:grpChg chg="del mod">
          <ac:chgData name="Harshit Bhargava" userId="9cd77571c10c74f8" providerId="LiveId" clId="{7F75FE59-6197-4CBD-BD33-08F114B66DFD}" dt="2025-05-08T20:15:25.472" v="1746" actId="478"/>
          <ac:grpSpMkLst>
            <pc:docMk/>
            <pc:sldMk cId="0" sldId="269"/>
            <ac:grpSpMk id="9" creationId="{00000000-0000-0000-0000-000000000000}"/>
          </ac:grpSpMkLst>
        </pc:grpChg>
        <pc:graphicFrameChg chg="del">
          <ac:chgData name="Harshit Bhargava" userId="9cd77571c10c74f8" providerId="LiveId" clId="{7F75FE59-6197-4CBD-BD33-08F114B66DFD}" dt="2025-05-08T20:01:23.314" v="1663" actId="478"/>
          <ac:graphicFrameMkLst>
            <pc:docMk/>
            <pc:sldMk cId="0" sldId="269"/>
            <ac:graphicFrameMk id="5" creationId="{00000000-0000-0000-0000-000000000000}"/>
          </ac:graphicFrameMkLst>
        </pc:graphicFrameChg>
        <pc:picChg chg="add mod">
          <ac:chgData name="Harshit Bhargava" userId="9cd77571c10c74f8" providerId="LiveId" clId="{7F75FE59-6197-4CBD-BD33-08F114B66DFD}" dt="2025-05-09T16:37:47.048" v="3244" actId="14100"/>
          <ac:picMkLst>
            <pc:docMk/>
            <pc:sldMk cId="0" sldId="269"/>
            <ac:picMk id="4" creationId="{57E3C8D7-CDB8-93C7-1C68-C0B2A60D3EE7}"/>
          </ac:picMkLst>
        </pc:picChg>
        <pc:picChg chg="del">
          <ac:chgData name="Harshit Bhargava" userId="9cd77571c10c74f8" providerId="LiveId" clId="{7F75FE59-6197-4CBD-BD33-08F114B66DFD}" dt="2025-05-08T20:01:05.542" v="1662" actId="478"/>
          <ac:picMkLst>
            <pc:docMk/>
            <pc:sldMk cId="0" sldId="269"/>
            <ac:picMk id="22" creationId="{06A6B6DD-41D8-7061-A57F-BEDD9258EA12}"/>
          </ac:picMkLst>
        </pc:picChg>
      </pc:sldChg>
      <pc:sldChg chg="addSp delSp modSp mod delAnim">
        <pc:chgData name="Harshit Bhargava" userId="9cd77571c10c74f8" providerId="LiveId" clId="{7F75FE59-6197-4CBD-BD33-08F114B66DFD}" dt="2025-05-09T15:55:00.600" v="2774" actId="20577"/>
        <pc:sldMkLst>
          <pc:docMk/>
          <pc:sldMk cId="0" sldId="280"/>
        </pc:sldMkLst>
        <pc:spChg chg="mod">
          <ac:chgData name="Harshit Bhargava" userId="9cd77571c10c74f8" providerId="LiveId" clId="{7F75FE59-6197-4CBD-BD33-08F114B66DFD}" dt="2025-05-09T14:34:21.410" v="2076" actId="20577"/>
          <ac:spMkLst>
            <pc:docMk/>
            <pc:sldMk cId="0" sldId="280"/>
            <ac:spMk id="3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5:55:00.600" v="2774" actId="20577"/>
          <ac:spMkLst>
            <pc:docMk/>
            <pc:sldMk cId="0" sldId="280"/>
            <ac:spMk id="12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4:35:02" v="2109" actId="20577"/>
          <ac:spMkLst>
            <pc:docMk/>
            <pc:sldMk cId="0" sldId="280"/>
            <ac:spMk id="18" creationId="{00000000-0000-0000-0000-000000000000}"/>
          </ac:spMkLst>
        </pc:spChg>
        <pc:graphicFrameChg chg="add del mod">
          <ac:chgData name="Harshit Bhargava" userId="9cd77571c10c74f8" providerId="LiveId" clId="{7F75FE59-6197-4CBD-BD33-08F114B66DFD}" dt="2025-05-09T14:33:47.438" v="2047" actId="20577"/>
          <ac:graphicFrameMkLst>
            <pc:docMk/>
            <pc:sldMk cId="0" sldId="280"/>
            <ac:graphicFrameMk id="6" creationId="{00000000-0000-0000-0000-000000000000}"/>
          </ac:graphicFrameMkLst>
        </pc:graphicFrameChg>
        <pc:picChg chg="del">
          <ac:chgData name="Harshit Bhargava" userId="9cd77571c10c74f8" providerId="LiveId" clId="{7F75FE59-6197-4CBD-BD33-08F114B66DFD}" dt="2025-05-09T12:38:26.528" v="1779" actId="478"/>
          <ac:picMkLst>
            <pc:docMk/>
            <pc:sldMk cId="0" sldId="280"/>
            <ac:picMk id="30" creationId="{7825959D-7A1D-DAC4-B0FE-51545F4492BB}"/>
          </ac:picMkLst>
        </pc:picChg>
      </pc:sldChg>
      <pc:sldChg chg="addSp delSp modSp mod delAnim">
        <pc:chgData name="Harshit Bhargava" userId="9cd77571c10c74f8" providerId="LiveId" clId="{7F75FE59-6197-4CBD-BD33-08F114B66DFD}" dt="2025-05-09T16:34:07.190" v="3230" actId="14100"/>
        <pc:sldMkLst>
          <pc:docMk/>
          <pc:sldMk cId="0" sldId="290"/>
        </pc:sldMkLst>
        <pc:spChg chg="mod">
          <ac:chgData name="Harshit Bhargava" userId="9cd77571c10c74f8" providerId="LiveId" clId="{7F75FE59-6197-4CBD-BD33-08F114B66DFD}" dt="2025-05-09T15:58:47.178" v="2787" actId="6549"/>
          <ac:spMkLst>
            <pc:docMk/>
            <pc:sldMk cId="0" sldId="290"/>
            <ac:spMk id="12" creationId="{00000000-0000-0000-0000-000000000000}"/>
          </ac:spMkLst>
        </pc:spChg>
        <pc:spChg chg="add del mod">
          <ac:chgData name="Harshit Bhargava" userId="9cd77571c10c74f8" providerId="LiveId" clId="{7F75FE59-6197-4CBD-BD33-08F114B66DFD}" dt="2025-05-09T16:00:52.375" v="2927" actId="478"/>
          <ac:spMkLst>
            <pc:docMk/>
            <pc:sldMk cId="0" sldId="290"/>
            <ac:spMk id="14" creationId="{EF9FCB63-1789-5945-34FF-0F780A46F987}"/>
          </ac:spMkLst>
        </pc:spChg>
        <pc:spChg chg="add del mod">
          <ac:chgData name="Harshit Bhargava" userId="9cd77571c10c74f8" providerId="LiveId" clId="{7F75FE59-6197-4CBD-BD33-08F114B66DFD}" dt="2025-05-09T16:11:40.463" v="2963" actId="478"/>
          <ac:spMkLst>
            <pc:docMk/>
            <pc:sldMk cId="0" sldId="290"/>
            <ac:spMk id="16" creationId="{987D29F0-EE50-56B8-7334-14C32CFA1460}"/>
          </ac:spMkLst>
        </pc:spChg>
        <pc:spChg chg="mod">
          <ac:chgData name="Harshit Bhargava" userId="9cd77571c10c74f8" providerId="LiveId" clId="{7F75FE59-6197-4CBD-BD33-08F114B66DFD}" dt="2025-05-09T15:59:09.937" v="2924" actId="6549"/>
          <ac:spMkLst>
            <pc:docMk/>
            <pc:sldMk cId="0" sldId="290"/>
            <ac:spMk id="2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33:51.355" v="3227" actId="14100"/>
          <ac:spMkLst>
            <pc:docMk/>
            <pc:sldMk cId="0" sldId="290"/>
            <ac:spMk id="29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6:25:24.370" v="3127" actId="20577"/>
          <ac:spMkLst>
            <pc:docMk/>
            <pc:sldMk cId="0" sldId="290"/>
            <ac:spMk id="30" creationId="{00000000-0000-0000-0000-000000000000}"/>
          </ac:spMkLst>
        </pc:spChg>
        <pc:grpChg chg="del">
          <ac:chgData name="Harshit Bhargava" userId="9cd77571c10c74f8" providerId="LiveId" clId="{7F75FE59-6197-4CBD-BD33-08F114B66DFD}" dt="2025-05-09T15:58:41.622" v="2778" actId="478"/>
          <ac:grpSpMkLst>
            <pc:docMk/>
            <pc:sldMk cId="0" sldId="290"/>
            <ac:grpSpMk id="3" creationId="{00000000-0000-0000-0000-000000000000}"/>
          </ac:grpSpMkLst>
        </pc:grpChg>
        <pc:grpChg chg="del">
          <ac:chgData name="Harshit Bhargava" userId="9cd77571c10c74f8" providerId="LiveId" clId="{7F75FE59-6197-4CBD-BD33-08F114B66DFD}" dt="2025-05-09T15:58:50.523" v="2788" actId="478"/>
          <ac:grpSpMkLst>
            <pc:docMk/>
            <pc:sldMk cId="0" sldId="290"/>
            <ac:grpSpMk id="7" creationId="{00000000-0000-0000-0000-000000000000}"/>
          </ac:grpSpMkLst>
        </pc:grpChg>
        <pc:grpChg chg="del">
          <ac:chgData name="Harshit Bhargava" userId="9cd77571c10c74f8" providerId="LiveId" clId="{7F75FE59-6197-4CBD-BD33-08F114B66DFD}" dt="2025-05-09T15:58:53.176" v="2789" actId="478"/>
          <ac:grpSpMkLst>
            <pc:docMk/>
            <pc:sldMk cId="0" sldId="290"/>
            <ac:grpSpMk id="8" creationId="{00000000-0000-0000-0000-000000000000}"/>
          </ac:grpSpMkLst>
        </pc:grpChg>
        <pc:grpChg chg="del">
          <ac:chgData name="Harshit Bhargava" userId="9cd77571c10c74f8" providerId="LiveId" clId="{7F75FE59-6197-4CBD-BD33-08F114B66DFD}" dt="2025-05-09T15:58:56.032" v="2790" actId="478"/>
          <ac:grpSpMkLst>
            <pc:docMk/>
            <pc:sldMk cId="0" sldId="290"/>
            <ac:grpSpMk id="17" creationId="{00000000-0000-0000-0000-000000000000}"/>
          </ac:grpSpMkLst>
        </pc:grpChg>
        <pc:grpChg chg="mod">
          <ac:chgData name="Harshit Bhargava" userId="9cd77571c10c74f8" providerId="LiveId" clId="{7F75FE59-6197-4CBD-BD33-08F114B66DFD}" dt="2025-05-09T16:34:07.190" v="3230" actId="14100"/>
          <ac:grpSpMkLst>
            <pc:docMk/>
            <pc:sldMk cId="0" sldId="290"/>
            <ac:grpSpMk id="26" creationId="{00000000-0000-0000-0000-000000000000}"/>
          </ac:grpSpMkLst>
        </pc:grpChg>
        <pc:graphicFrameChg chg="del">
          <ac:chgData name="Harshit Bhargava" userId="9cd77571c10c74f8" providerId="LiveId" clId="{7F75FE59-6197-4CBD-BD33-08F114B66DFD}" dt="2025-05-09T15:58:35.301" v="2776" actId="478"/>
          <ac:graphicFrameMkLst>
            <pc:docMk/>
            <pc:sldMk cId="0" sldId="290"/>
            <ac:graphicFrameMk id="2" creationId="{00000000-0000-0000-0000-000000000000}"/>
          </ac:graphicFrameMkLst>
        </pc:graphicFrameChg>
        <pc:graphicFrameChg chg="del">
          <ac:chgData name="Harshit Bhargava" userId="9cd77571c10c74f8" providerId="LiveId" clId="{7F75FE59-6197-4CBD-BD33-08F114B66DFD}" dt="2025-05-09T15:58:38.560" v="2777" actId="478"/>
          <ac:graphicFrameMkLst>
            <pc:docMk/>
            <pc:sldMk cId="0" sldId="290"/>
            <ac:graphicFrameMk id="4" creationId="{00000000-0000-0000-0000-000000000000}"/>
          </ac:graphicFrameMkLst>
        </pc:graphicFrameChg>
        <pc:graphicFrameChg chg="add mod">
          <ac:chgData name="Harshit Bhargava" userId="9cd77571c10c74f8" providerId="LiveId" clId="{7F75FE59-6197-4CBD-BD33-08F114B66DFD}" dt="2025-05-09T16:22:49.948" v="3052" actId="255"/>
          <ac:graphicFrameMkLst>
            <pc:docMk/>
            <pc:sldMk cId="0" sldId="290"/>
            <ac:graphicFrameMk id="23" creationId="{E433DD5E-9DE1-D9FA-4C13-A16563CC4CA0}"/>
          </ac:graphicFrameMkLst>
        </pc:graphicFrameChg>
        <pc:picChg chg="del">
          <ac:chgData name="Harshit Bhargava" userId="9cd77571c10c74f8" providerId="LiveId" clId="{7F75FE59-6197-4CBD-BD33-08F114B66DFD}" dt="2025-05-09T15:55:47.875" v="2775" actId="478"/>
          <ac:picMkLst>
            <pc:docMk/>
            <pc:sldMk cId="0" sldId="290"/>
            <ac:picMk id="21" creationId="{91F9D77D-3530-7BDE-020E-3A50CA8002AE}"/>
          </ac:picMkLst>
        </pc:picChg>
      </pc:sldChg>
      <pc:sldChg chg="addSp delSp modSp mod delAnim">
        <pc:chgData name="Harshit Bhargava" userId="9cd77571c10c74f8" providerId="LiveId" clId="{7F75FE59-6197-4CBD-BD33-08F114B66DFD}" dt="2025-05-09T18:59:30.512" v="3955" actId="20577"/>
        <pc:sldMkLst>
          <pc:docMk/>
          <pc:sldMk cId="0" sldId="299"/>
        </pc:sldMkLst>
        <pc:spChg chg="add mod">
          <ac:chgData name="Harshit Bhargava" userId="9cd77571c10c74f8" providerId="LiveId" clId="{7F75FE59-6197-4CBD-BD33-08F114B66DFD}" dt="2025-05-09T18:54:01.416" v="3875" actId="1076"/>
          <ac:spMkLst>
            <pc:docMk/>
            <pc:sldMk cId="0" sldId="299"/>
            <ac:spMk id="6" creationId="{487F67AF-E70D-F097-149F-06279AC2886F}"/>
          </ac:spMkLst>
        </pc:spChg>
        <pc:spChg chg="mod">
          <ac:chgData name="Harshit Bhargava" userId="9cd77571c10c74f8" providerId="LiveId" clId="{7F75FE59-6197-4CBD-BD33-08F114B66DFD}" dt="2025-05-09T18:50:07.530" v="3698" actId="1076"/>
          <ac:spMkLst>
            <pc:docMk/>
            <pc:sldMk cId="0" sldId="299"/>
            <ac:spMk id="14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59:30.512" v="3955" actId="20577"/>
          <ac:spMkLst>
            <pc:docMk/>
            <pc:sldMk cId="0" sldId="299"/>
            <ac:spMk id="15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52:16.405" v="3850" actId="20577"/>
          <ac:spMkLst>
            <pc:docMk/>
            <pc:sldMk cId="0" sldId="299"/>
            <ac:spMk id="20" creationId="{00000000-0000-0000-0000-000000000000}"/>
          </ac:spMkLst>
        </pc:spChg>
        <pc:spChg chg="del topLvl">
          <ac:chgData name="Harshit Bhargava" userId="9cd77571c10c74f8" providerId="LiveId" clId="{7F75FE59-6197-4CBD-BD33-08F114B66DFD}" dt="2025-05-09T18:50:19.128" v="3700" actId="478"/>
          <ac:spMkLst>
            <pc:docMk/>
            <pc:sldMk cId="0" sldId="299"/>
            <ac:spMk id="30" creationId="{00000000-0000-0000-0000-000000000000}"/>
          </ac:spMkLst>
        </pc:spChg>
        <pc:spChg chg="del topLvl">
          <ac:chgData name="Harshit Bhargava" userId="9cd77571c10c74f8" providerId="LiveId" clId="{7F75FE59-6197-4CBD-BD33-08F114B66DFD}" dt="2025-05-09T18:54:18.838" v="3878" actId="478"/>
          <ac:spMkLst>
            <pc:docMk/>
            <pc:sldMk cId="0" sldId="299"/>
            <ac:spMk id="31" creationId="{00000000-0000-0000-0000-000000000000}"/>
          </ac:spMkLst>
        </pc:spChg>
        <pc:spChg chg="mod">
          <ac:chgData name="Harshit Bhargava" userId="9cd77571c10c74f8" providerId="LiveId" clId="{7F75FE59-6197-4CBD-BD33-08F114B66DFD}" dt="2025-05-09T18:50:49.230" v="3792" actId="1076"/>
          <ac:spMkLst>
            <pc:docMk/>
            <pc:sldMk cId="0" sldId="299"/>
            <ac:spMk id="32" creationId="{00000000-0000-0000-0000-000000000000}"/>
          </ac:spMkLst>
        </pc:spChg>
        <pc:spChg chg="del">
          <ac:chgData name="Harshit Bhargava" userId="9cd77571c10c74f8" providerId="LiveId" clId="{7F75FE59-6197-4CBD-BD33-08F114B66DFD}" dt="2025-05-09T18:49:00.497" v="3648" actId="478"/>
          <ac:spMkLst>
            <pc:docMk/>
            <pc:sldMk cId="0" sldId="299"/>
            <ac:spMk id="33" creationId="{00000000-0000-0000-0000-000000000000}"/>
          </ac:spMkLst>
        </pc:spChg>
        <pc:spChg chg="del">
          <ac:chgData name="Harshit Bhargava" userId="9cd77571c10c74f8" providerId="LiveId" clId="{7F75FE59-6197-4CBD-BD33-08F114B66DFD}" dt="2025-05-09T18:49:03.101" v="3649" actId="478"/>
          <ac:spMkLst>
            <pc:docMk/>
            <pc:sldMk cId="0" sldId="299"/>
            <ac:spMk id="34" creationId="{00000000-0000-0000-0000-000000000000}"/>
          </ac:spMkLst>
        </pc:spChg>
        <pc:grpChg chg="mod">
          <ac:chgData name="Harshit Bhargava" userId="9cd77571c10c74f8" providerId="LiveId" clId="{7F75FE59-6197-4CBD-BD33-08F114B66DFD}" dt="2025-05-09T18:54:10.564" v="3877" actId="1076"/>
          <ac:grpSpMkLst>
            <pc:docMk/>
            <pc:sldMk cId="0" sldId="299"/>
            <ac:grpSpMk id="10" creationId="{00000000-0000-0000-0000-000000000000}"/>
          </ac:grpSpMkLst>
        </pc:grpChg>
        <pc:grpChg chg="mod">
          <ac:chgData name="Harshit Bhargava" userId="9cd77571c10c74f8" providerId="LiveId" clId="{7F75FE59-6197-4CBD-BD33-08F114B66DFD}" dt="2025-05-09T18:50:12.471" v="3699" actId="14100"/>
          <ac:grpSpMkLst>
            <pc:docMk/>
            <pc:sldMk cId="0" sldId="299"/>
            <ac:grpSpMk id="11" creationId="{00000000-0000-0000-0000-000000000000}"/>
          </ac:grpSpMkLst>
        </pc:grpChg>
        <pc:grpChg chg="del">
          <ac:chgData name="Harshit Bhargava" userId="9cd77571c10c74f8" providerId="LiveId" clId="{7F75FE59-6197-4CBD-BD33-08F114B66DFD}" dt="2025-05-09T18:50:19.128" v="3700" actId="478"/>
          <ac:grpSpMkLst>
            <pc:docMk/>
            <pc:sldMk cId="0" sldId="299"/>
            <ac:grpSpMk id="29" creationId="{00000000-0000-0000-0000-000000000000}"/>
          </ac:grpSpMkLst>
        </pc:grpChg>
        <pc:graphicFrameChg chg="del">
          <ac:chgData name="Harshit Bhargava" userId="9cd77571c10c74f8" providerId="LiveId" clId="{7F75FE59-6197-4CBD-BD33-08F114B66DFD}" dt="2025-05-09T18:49:05.460" v="3650" actId="478"/>
          <ac:graphicFrameMkLst>
            <pc:docMk/>
            <pc:sldMk cId="0" sldId="299"/>
            <ac:graphicFrameMk id="2" creationId="{00000000-0000-0000-0000-000000000000}"/>
          </ac:graphicFrameMkLst>
        </pc:graphicFrameChg>
        <pc:picChg chg="add mod">
          <ac:chgData name="Harshit Bhargava" userId="9cd77571c10c74f8" providerId="LiveId" clId="{7F75FE59-6197-4CBD-BD33-08F114B66DFD}" dt="2025-05-09T18:49:21.124" v="3652" actId="1076"/>
          <ac:picMkLst>
            <pc:docMk/>
            <pc:sldMk cId="0" sldId="299"/>
            <ac:picMk id="4" creationId="{7FA33BCA-A352-BCC7-D88A-722F3AAF48C5}"/>
          </ac:picMkLst>
        </pc:picChg>
        <pc:picChg chg="del">
          <ac:chgData name="Harshit Bhargava" userId="9cd77571c10c74f8" providerId="LiveId" clId="{7F75FE59-6197-4CBD-BD33-08F114B66DFD}" dt="2025-05-09T18:50:25.635" v="3702" actId="478"/>
          <ac:picMkLst>
            <pc:docMk/>
            <pc:sldMk cId="0" sldId="299"/>
            <ac:picMk id="40" creationId="{BC028C73-0B6C-0FD2-7385-ADC4AB3BAF82}"/>
          </ac:picMkLst>
        </pc:picChg>
      </pc:sldChg>
      <pc:sldChg chg="addSp delSp modSp add mod">
        <pc:chgData name="Harshit Bhargava" userId="9cd77571c10c74f8" providerId="LiveId" clId="{7F75FE59-6197-4CBD-BD33-08F114B66DFD}" dt="2025-05-09T18:59:56.593" v="3988" actId="20577"/>
        <pc:sldMkLst>
          <pc:docMk/>
          <pc:sldMk cId="2319425176" sldId="300"/>
        </pc:sldMkLst>
        <pc:spChg chg="mod">
          <ac:chgData name="Harshit Bhargava" userId="9cd77571c10c74f8" providerId="LiveId" clId="{7F75FE59-6197-4CBD-BD33-08F114B66DFD}" dt="2025-05-09T18:58:38.606" v="3919" actId="1076"/>
          <ac:spMkLst>
            <pc:docMk/>
            <pc:sldMk cId="2319425176" sldId="300"/>
            <ac:spMk id="14" creationId="{12A7DB13-9938-11A7-F51F-03EF9044E528}"/>
          </ac:spMkLst>
        </pc:spChg>
        <pc:spChg chg="mod">
          <ac:chgData name="Harshit Bhargava" userId="9cd77571c10c74f8" providerId="LiveId" clId="{7F75FE59-6197-4CBD-BD33-08F114B66DFD}" dt="2025-05-09T18:59:56.593" v="3988" actId="20577"/>
          <ac:spMkLst>
            <pc:docMk/>
            <pc:sldMk cId="2319425176" sldId="300"/>
            <ac:spMk id="15" creationId="{4FC8B5CB-7535-8A70-7F2B-4D5102B7DEB2}"/>
          </ac:spMkLst>
        </pc:spChg>
        <pc:grpChg chg="del">
          <ac:chgData name="Harshit Bhargava" userId="9cd77571c10c74f8" providerId="LiveId" clId="{7F75FE59-6197-4CBD-BD33-08F114B66DFD}" dt="2025-05-09T18:57:14.251" v="3885" actId="478"/>
          <ac:grpSpMkLst>
            <pc:docMk/>
            <pc:sldMk cId="2319425176" sldId="300"/>
            <ac:grpSpMk id="10" creationId="{3C6B2B73-FCB7-7C86-8BC2-F0D82DA1A9E3}"/>
          </ac:grpSpMkLst>
        </pc:grpChg>
        <pc:grpChg chg="mod">
          <ac:chgData name="Harshit Bhargava" userId="9cd77571c10c74f8" providerId="LiveId" clId="{7F75FE59-6197-4CBD-BD33-08F114B66DFD}" dt="2025-05-09T18:58:43.153" v="3920" actId="14100"/>
          <ac:grpSpMkLst>
            <pc:docMk/>
            <pc:sldMk cId="2319425176" sldId="300"/>
            <ac:grpSpMk id="11" creationId="{B625CCF9-5210-F673-C0E7-39C54B9B06E6}"/>
          </ac:grpSpMkLst>
        </pc:grpChg>
        <pc:picChg chg="add mod">
          <ac:chgData name="Harshit Bhargava" userId="9cd77571c10c74f8" providerId="LiveId" clId="{7F75FE59-6197-4CBD-BD33-08F114B66DFD}" dt="2025-05-09T18:57:41.403" v="3889" actId="1076"/>
          <ac:picMkLst>
            <pc:docMk/>
            <pc:sldMk cId="2319425176" sldId="300"/>
            <ac:picMk id="3" creationId="{2D116C30-6BFF-A684-1DE0-AF6E8D52F971}"/>
          </ac:picMkLst>
        </pc:picChg>
        <pc:picChg chg="del">
          <ac:chgData name="Harshit Bhargava" userId="9cd77571c10c74f8" providerId="LiveId" clId="{7F75FE59-6197-4CBD-BD33-08F114B66DFD}" dt="2025-05-09T18:55:01.089" v="3881" actId="478"/>
          <ac:picMkLst>
            <pc:docMk/>
            <pc:sldMk cId="2319425176" sldId="300"/>
            <ac:picMk id="4" creationId="{DB0EFA69-3066-52E9-0721-DB27FDA0CAFE}"/>
          </ac:picMkLst>
        </pc:picChg>
      </pc:sldChg>
      <pc:sldChg chg="add del">
        <pc:chgData name="Harshit Bhargava" userId="9cd77571c10c74f8" providerId="LiveId" clId="{7F75FE59-6197-4CBD-BD33-08F114B66DFD}" dt="2025-05-09T18:59:12.377" v="3921" actId="47"/>
        <pc:sldMkLst>
          <pc:docMk/>
          <pc:sldMk cId="351962321" sldId="301"/>
        </pc:sldMkLst>
      </pc:sldChg>
      <pc:sldMasterChg chg="setBg">
        <pc:chgData name="Harshit Bhargava" userId="9cd77571c10c74f8" providerId="LiveId" clId="{7F75FE59-6197-4CBD-BD33-08F114B66DFD}" dt="2025-05-09T04:56:04.092" v="1751"/>
        <pc:sldMasterMkLst>
          <pc:docMk/>
          <pc:sldMasterMk cId="1956758670" sldId="2147483660"/>
        </pc:sldMasterMkLst>
      </pc:sldMasterChg>
    </pc:docChg>
  </pc:docChgLst>
  <pc:docChgLst>
    <pc:chgData name="Harshit Bhargava" userId="9cd77571c10c74f8" providerId="LiveId" clId="{E29FBE7A-0036-40BC-BAF3-D6F468CC73B1}"/>
    <pc:docChg chg="custSel modSld">
      <pc:chgData name="Harshit Bhargava" userId="9cd77571c10c74f8" providerId="LiveId" clId="{E29FBE7A-0036-40BC-BAF3-D6F468CC73B1}" dt="2025-03-12T08:24:47.660" v="87"/>
      <pc:docMkLst>
        <pc:docMk/>
      </pc:docMkLst>
      <pc:sldChg chg="addSp delSp modSp mod modTransition delAnim modAnim">
        <pc:chgData name="Harshit Bhargava" userId="9cd77571c10c74f8" providerId="LiveId" clId="{E29FBE7A-0036-40BC-BAF3-D6F468CC73B1}" dt="2025-03-12T08:24:47.660" v="87"/>
        <pc:sldMkLst>
          <pc:docMk/>
          <pc:sldMk cId="0" sldId="256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57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58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59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0"/>
        </pc:sldMkLst>
        <pc:spChg chg="mod">
          <ac:chgData name="Harshit Bhargava" userId="9cd77571c10c74f8" providerId="LiveId" clId="{E29FBE7A-0036-40BC-BAF3-D6F468CC73B1}" dt="2025-03-11T10:27:05.613" v="2" actId="20577"/>
          <ac:spMkLst>
            <pc:docMk/>
            <pc:sldMk cId="0" sldId="260"/>
            <ac:spMk id="24" creationId="{00000000-0000-0000-0000-000000000000}"/>
          </ac:spMkLst>
        </pc:spChg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1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2"/>
        </pc:sldMkLst>
        <pc:spChg chg="mod">
          <ac:chgData name="Harshit Bhargava" userId="9cd77571c10c74f8" providerId="LiveId" clId="{E29FBE7A-0036-40BC-BAF3-D6F468CC73B1}" dt="2025-03-11T10:29:05.625" v="25" actId="20577"/>
          <ac:spMkLst>
            <pc:docMk/>
            <pc:sldMk cId="0" sldId="262"/>
            <ac:spMk id="27" creationId="{00000000-0000-0000-0000-000000000000}"/>
          </ac:spMkLst>
        </pc:spChg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4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6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7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8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69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80"/>
        </pc:sldMkLst>
        <pc:spChg chg="mod">
          <ac:chgData name="Harshit Bhargava" userId="9cd77571c10c74f8" providerId="LiveId" clId="{E29FBE7A-0036-40BC-BAF3-D6F468CC73B1}" dt="2025-03-11T10:26:47.214" v="0" actId="20577"/>
          <ac:spMkLst>
            <pc:docMk/>
            <pc:sldMk cId="0" sldId="280"/>
            <ac:spMk id="3" creationId="{00000000-0000-0000-0000-000000000000}"/>
          </ac:spMkLst>
        </pc:spChg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90"/>
        </pc:sldMkLst>
      </pc:sldChg>
      <pc:sldChg chg="addSp delSp modSp mod modTransition delAnim">
        <pc:chgData name="Harshit Bhargava" userId="9cd77571c10c74f8" providerId="LiveId" clId="{E29FBE7A-0036-40BC-BAF3-D6F468CC73B1}" dt="2025-03-12T07:45:37.855" v="56"/>
        <pc:sldMkLst>
          <pc:docMk/>
          <pc:sldMk cId="0" sldId="29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656668568790795E-2"/>
          <c:y val="7.4810650975779325E-2"/>
          <c:w val="0.91145833333333337"/>
          <c:h val="0.8153219734251967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Installment Order Percentage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6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2-9FD5-40A4-AD3B-EB41B6C3B26B}"/>
              </c:ext>
            </c:extLst>
          </c:dPt>
          <c:dPt>
            <c:idx val="1"/>
            <c:bubble3D val="0"/>
            <c:explosion val="10"/>
            <c:spPr>
              <a:gradFill rotWithShape="1">
                <a:gsLst>
                  <a:gs pos="0">
                    <a:schemeClr val="accent5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5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1-9FD5-40A4-AD3B-EB41B6C3B26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4"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5-8344-4D9C-8B5E-E5C0CF06B41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tint val="96000"/>
                      <a:satMod val="100000"/>
                      <a:lumMod val="104000"/>
                    </a:schemeClr>
                  </a:gs>
                  <a:gs pos="78000">
                    <a:schemeClr val="accent6">
                      <a:lumMod val="60000"/>
                      <a:shade val="100000"/>
                      <a:satMod val="110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4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50800" h="25400"/>
              </a:sp3d>
            </c:spPr>
            <c:extLst>
              <c:ext xmlns:c16="http://schemas.microsoft.com/office/drawing/2014/chart" uri="{C3380CC4-5D6E-409C-BE32-E72D297353CC}">
                <c16:uniqueId val="{00000007-8344-4D9C-8B5E-E5C0CF06B41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602360487293498"/>
                      <c:h val="0.139579749939763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9FD5-40A4-AD3B-EB41B6C3B26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75705261575104"/>
                      <c:h val="0.1760426929784173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FD5-40A4-AD3B-EB41B6C3B2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Installment order %age</c:v>
                </c:pt>
                <c:pt idx="1">
                  <c:v>Non-Installment order %age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49.42</c:v>
                </c:pt>
                <c:pt idx="1">
                  <c:v>50.58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D5-40A4-AD3B-EB41B6C3B26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Month-wise</a:t>
            </a:r>
            <a:r>
              <a:rPr lang="en-US" sz="3200" baseline="0" dirty="0"/>
              <a:t> Orders in 2018</a:t>
            </a:r>
            <a:endParaRPr lang="en-IN" sz="3200" dirty="0"/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en-US"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Order Qty</c:v>
                </c:pt>
              </c:strCache>
            </c:strRef>
          </c:tx>
          <c:spPr>
            <a:gradFill>
              <a:gsLst>
                <a:gs pos="100000">
                  <a:schemeClr val="accent1"/>
                </a:gs>
                <a:gs pos="0">
                  <a:schemeClr val="accent1">
                    <a:hueOff val="-1670000"/>
                  </a:schemeClr>
                </a:gs>
              </a:gsLst>
              <a:lin ang="5400000" scaled="0"/>
            </a:gradFill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75000"/>
                      <a:hueOff val="-1670000"/>
                    </a:schemeClr>
                  </a:gs>
                </a:gsLst>
                <a:lin ang="4620000" scaled="0"/>
              </a:gradFill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2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7269</c:v>
                </c:pt>
                <c:pt idx="1">
                  <c:v>6728</c:v>
                </c:pt>
                <c:pt idx="2">
                  <c:v>7211</c:v>
                </c:pt>
                <c:pt idx="3">
                  <c:v>6939</c:v>
                </c:pt>
                <c:pt idx="4">
                  <c:v>6873</c:v>
                </c:pt>
                <c:pt idx="5">
                  <c:v>6167</c:v>
                </c:pt>
                <c:pt idx="6">
                  <c:v>6292</c:v>
                </c:pt>
                <c:pt idx="7">
                  <c:v>6512</c:v>
                </c:pt>
                <c:pt idx="8">
                  <c:v>16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0C-4AD3-8030-15D7B0E109C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100"/>
        <c:axId val="807394926"/>
        <c:axId val="231079721"/>
      </c:barChart>
      <c:catAx>
        <c:axId val="807394926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en-US" sz="2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Month</a:t>
                </a:r>
              </a:p>
            </c:rich>
          </c:tx>
          <c:layout>
            <c:manualLayout>
              <c:xMode val="edge"/>
              <c:yMode val="edge"/>
              <c:x val="0.47064269523892532"/>
              <c:y val="0.81051790117907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0" vertOverflow="ellipsis" vert="horz" wrap="square" anchor="ctr" anchorCtr="1"/>
            <a:lstStyle/>
            <a:p>
              <a:pPr defTabSz="914400">
                <a:defRPr lang="en-US" sz="20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079721"/>
        <c:crosses val="autoZero"/>
        <c:auto val="1"/>
        <c:lblAlgn val="ctr"/>
        <c:lblOffset val="100"/>
        <c:noMultiLvlLbl val="0"/>
      </c:catAx>
      <c:valAx>
        <c:axId val="23107972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en-US" sz="2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b="1"/>
                  <a:t>Quantity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 defTabSz="914400">
                <a:defRPr lang="en-US" sz="20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739492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2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b7422df5-5a5b-445d-8cf7-d59c56a1dfa2}"/>
      </c:ext>
    </c:extLst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Category-wise</a:t>
            </a:r>
            <a:r>
              <a:rPr lang="en-IN" baseline="0" dirty="0"/>
              <a:t> Revenue %age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Automotive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89-4669-84EE-223E850BE88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Bed Table Bath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7.63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89-4669-84EE-223E850BE88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Computer accessories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satMod val="100000"/>
                    <a:lumMod val="104000"/>
                  </a:schemeClr>
                </a:gs>
                <a:gs pos="78000">
                  <a:schemeClr val="accent3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6.71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89-4669-84EE-223E850BE88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Cool Stuff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satMod val="100000"/>
                    <a:lumMod val="104000"/>
                  </a:schemeClr>
                </a:gs>
                <a:gs pos="78000">
                  <a:schemeClr val="accent4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4.67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89-4669-84EE-223E850BE88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Furniture Decoration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6000"/>
                    <a:satMod val="100000"/>
                    <a:lumMod val="104000"/>
                  </a:schemeClr>
                </a:gs>
                <a:gs pos="78000">
                  <a:schemeClr val="accent5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5.37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89-4669-84EE-223E850BE88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Garden Tools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6000"/>
                    <a:satMod val="100000"/>
                    <a:lumMod val="104000"/>
                  </a:schemeClr>
                </a:gs>
                <a:gs pos="78000">
                  <a:schemeClr val="accent6"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89-4669-84EE-223E850BE887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Health and Beauty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1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9.26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89-4669-84EE-223E850BE887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Houseware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2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Sheet1!$B$9</c:f>
              <c:numCache>
                <c:formatCode>General</c:formatCode>
                <c:ptCount val="1"/>
                <c:pt idx="0">
                  <c:v>4.6500000000000004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89-4669-84EE-223E850BE887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Sports Leisure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3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Sheet1!$B$10</c:f>
              <c:numCache>
                <c:formatCode>General</c:formatCode>
                <c:ptCount val="1"/>
                <c:pt idx="0">
                  <c:v>7.27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89-4669-84EE-223E850BE887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Watches presents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96000"/>
                    <a:satMod val="100000"/>
                    <a:lumMod val="104000"/>
                  </a:schemeClr>
                </a:gs>
                <a:gs pos="78000">
                  <a:schemeClr val="accent4">
                    <a:lumMod val="60000"/>
                    <a:shade val="100000"/>
                    <a:satMod val="11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>
              <a:bevelT w="508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Revenue %age</c:v>
                </c:pt>
              </c:strCache>
            </c:strRef>
          </c:cat>
          <c:val>
            <c:numRef>
              <c:f>Sheet1!$B$11</c:f>
              <c:numCache>
                <c:formatCode>General</c:formatCode>
                <c:ptCount val="1"/>
                <c:pt idx="0">
                  <c:v>8.8699999999999992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89-4669-84EE-223E850BE88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969098816"/>
        <c:axId val="969100736"/>
        <c:axId val="0"/>
      </c:bar3DChart>
      <c:catAx>
        <c:axId val="96909881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dirty="0"/>
                  <a:t>Product</a:t>
                </a:r>
                <a:r>
                  <a:rPr lang="en-IN" sz="1200" baseline="0" dirty="0"/>
                  <a:t> Category</a:t>
                </a:r>
                <a:endParaRPr lang="en-IN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69100736"/>
        <c:crosses val="autoZero"/>
        <c:auto val="1"/>
        <c:lblAlgn val="ctr"/>
        <c:lblOffset val="100"/>
        <c:noMultiLvlLbl val="0"/>
      </c:catAx>
      <c:valAx>
        <c:axId val="9691007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Revenue %age</a:t>
                </a:r>
                <a:endParaRPr lang="en-IN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09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/>
              <a:t>Top</a:t>
            </a:r>
            <a:r>
              <a:rPr lang="en-US" sz="3200" b="1" baseline="0" dirty="0"/>
              <a:t> 10 Seller</a:t>
            </a:r>
            <a:endParaRPr lang="en-IN" sz="3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9000"/>
                    <a:alpha val="100000"/>
                    <a:satMod val="109000"/>
                    <a:lumMod val="110000"/>
                  </a:schemeClr>
                </a:gs>
                <a:gs pos="52000">
                  <a:schemeClr val="accent1">
                    <a:tint val="74000"/>
                    <a:satMod val="100000"/>
                    <a:lumMod val="104000"/>
                  </a:schemeClr>
                </a:gs>
                <a:gs pos="100000">
                  <a:schemeClr val="accent1">
                    <a:tint val="78000"/>
                    <a:satMod val="100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cat>
            <c:strRef>
              <c:f>Sheet1!$A$2:$A$11</c:f>
              <c:strCache>
                <c:ptCount val="10"/>
                <c:pt idx="0">
                  <c:v>4869f7a5dfa277a7dca6462dcf3b52b2</c:v>
                </c:pt>
                <c:pt idx="1">
                  <c:v>53243585a1d6dc2643021fd1853d8905 </c:v>
                </c:pt>
                <c:pt idx="2">
                  <c:v>4a3ca9315b744ce9f8e9374361493884</c:v>
                </c:pt>
                <c:pt idx="3">
                  <c:v>fa1c13f2614d7b5c4749cbc52fecda94</c:v>
                </c:pt>
                <c:pt idx="4">
                  <c:v>7c67e1448b00f6e969d365cea6b010ab</c:v>
                </c:pt>
                <c:pt idx="5">
                  <c:v>7e93a43ef30c4f03f38b393420bc753a</c:v>
                </c:pt>
                <c:pt idx="6">
                  <c:v>da8622b14eb17ae2831f4ac5b9dab84a</c:v>
                </c:pt>
                <c:pt idx="7">
                  <c:v>7a67c85e85bb2ce8582c35f2203ad736</c:v>
                </c:pt>
                <c:pt idx="8">
                  <c:v>1025f0e2d44d7041d6cf58b6550e0bfa</c:v>
                </c:pt>
                <c:pt idx="9">
                  <c:v>955fee9216a65b617aa5c0531780ce60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229472.63</c:v>
                </c:pt>
                <c:pt idx="1">
                  <c:v>222776.05</c:v>
                </c:pt>
                <c:pt idx="2">
                  <c:v>200472.92</c:v>
                </c:pt>
                <c:pt idx="3">
                  <c:v>194042.03</c:v>
                </c:pt>
                <c:pt idx="4">
                  <c:v>187923.89</c:v>
                </c:pt>
                <c:pt idx="5">
                  <c:v>176431.87</c:v>
                </c:pt>
                <c:pt idx="6">
                  <c:v>160236.57</c:v>
                </c:pt>
                <c:pt idx="7">
                  <c:v>141745.53</c:v>
                </c:pt>
                <c:pt idx="8">
                  <c:v>138968.54999999999</c:v>
                </c:pt>
                <c:pt idx="9">
                  <c:v>135171.70000000001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FA-498B-A4BF-9B455E5718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Rank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9000"/>
                    <a:alpha val="100000"/>
                    <a:satMod val="109000"/>
                    <a:lumMod val="110000"/>
                  </a:schemeClr>
                </a:gs>
                <a:gs pos="52000">
                  <a:schemeClr val="accent2">
                    <a:tint val="74000"/>
                    <a:satMod val="100000"/>
                    <a:lumMod val="104000"/>
                  </a:schemeClr>
                </a:gs>
                <a:gs pos="100000">
                  <a:schemeClr val="accent2">
                    <a:tint val="78000"/>
                    <a:satMod val="100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2">
                  <a:shade val="95000"/>
                </a:schemeClr>
              </a:contourClr>
            </a:sp3d>
          </c:spPr>
          <c:invertIfNegative val="0"/>
          <c:cat>
            <c:strRef>
              <c:f>Sheet1!$A$2:$A$11</c:f>
              <c:strCache>
                <c:ptCount val="10"/>
                <c:pt idx="0">
                  <c:v>4869f7a5dfa277a7dca6462dcf3b52b2</c:v>
                </c:pt>
                <c:pt idx="1">
                  <c:v>53243585a1d6dc2643021fd1853d8905 </c:v>
                </c:pt>
                <c:pt idx="2">
                  <c:v>4a3ca9315b744ce9f8e9374361493884</c:v>
                </c:pt>
                <c:pt idx="3">
                  <c:v>fa1c13f2614d7b5c4749cbc52fecda94</c:v>
                </c:pt>
                <c:pt idx="4">
                  <c:v>7c67e1448b00f6e969d365cea6b010ab</c:v>
                </c:pt>
                <c:pt idx="5">
                  <c:v>7e93a43ef30c4f03f38b393420bc753a</c:v>
                </c:pt>
                <c:pt idx="6">
                  <c:v>da8622b14eb17ae2831f4ac5b9dab84a</c:v>
                </c:pt>
                <c:pt idx="7">
                  <c:v>7a67c85e85bb2ce8582c35f2203ad736</c:v>
                </c:pt>
                <c:pt idx="8">
                  <c:v>1025f0e2d44d7041d6cf58b6550e0bfa</c:v>
                </c:pt>
                <c:pt idx="9">
                  <c:v>955fee9216a65b617aa5c0531780ce60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FA-498B-A4BF-9B455E571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55334111"/>
        <c:axId val="1355336031"/>
        <c:axId val="0"/>
      </c:bar3DChart>
      <c:catAx>
        <c:axId val="1355334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Seller</a:t>
                </a:r>
                <a:r>
                  <a:rPr lang="en-US" sz="1600" baseline="0" dirty="0"/>
                  <a:t> ID</a:t>
                </a:r>
                <a:endParaRPr lang="en-I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336031"/>
        <c:crosses val="autoZero"/>
        <c:auto val="1"/>
        <c:lblAlgn val="ctr"/>
        <c:lblOffset val="100"/>
        <c:noMultiLvlLbl val="0"/>
      </c:catAx>
      <c:valAx>
        <c:axId val="135533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Revenue</a:t>
                </a:r>
                <a:endParaRPr lang="en-I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334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01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100000">
            <a:schemeClr val="phClr"/>
          </a:gs>
          <a:gs pos="0">
            <a:schemeClr val="phClr">
              <a:hueOff val="-1670000"/>
            </a:schemeClr>
          </a:gs>
        </a:gsLst>
        <a:lin ang="5400000" scaled="0"/>
      </a:gradFill>
      <a:ln>
        <a:gradFill>
          <a:gsLst>
            <a:gs pos="100000">
              <a:schemeClr val="phClr">
                <a:lumMod val="75000"/>
              </a:schemeClr>
            </a:gs>
            <a:gs pos="0">
              <a:schemeClr val="phClr">
                <a:lumMod val="75000"/>
                <a:hueOff val="-1670000"/>
              </a:schemeClr>
            </a:gs>
          </a:gsLst>
          <a:lin ang="4620000" scaled="0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2B4AC-4643-43C7-B9D0-AF369F73E45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1FF98-0057-48F5-918B-AC7D6CFEBDA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1FF98-0057-48F5-918B-AC7D6CFEBDA6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1FF98-0057-48F5-918B-AC7D6CFEBDA6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1FF98-0057-48F5-918B-AC7D6CFEBDA6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705108"/>
            <a:ext cx="14173200" cy="2737644"/>
          </a:xfrm>
        </p:spPr>
        <p:txBody>
          <a:bodyPr anchor="b">
            <a:normAutofit/>
          </a:bodyPr>
          <a:lstStyle>
            <a:lvl1pPr algn="l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448302"/>
            <a:ext cx="14173200" cy="1028700"/>
          </a:xfrm>
        </p:spPr>
        <p:txBody>
          <a:bodyPr>
            <a:normAutofit/>
          </a:bodyPr>
          <a:lstStyle>
            <a:lvl1pPr marL="0" indent="0" algn="l">
              <a:buNone/>
              <a:defRPr sz="30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864342" y="6471492"/>
            <a:ext cx="4366260" cy="561963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57400" y="6485768"/>
            <a:ext cx="9601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15800" y="2146300"/>
            <a:ext cx="41148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3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66" y="7046041"/>
            <a:ext cx="16233051" cy="122903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2591" y="1412159"/>
            <a:ext cx="16232760" cy="5217242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8275073"/>
            <a:ext cx="16230600" cy="1052954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130299"/>
            <a:ext cx="16230600" cy="4203701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3700"/>
            <a:ext cx="15195774" cy="1498601"/>
          </a:xfrm>
        </p:spPr>
        <p:txBody>
          <a:bodyPr anchor="ctr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8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1" y="1130300"/>
            <a:ext cx="15227300" cy="3906743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55798" y="5048335"/>
            <a:ext cx="14389104" cy="6666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939794"/>
            <a:ext cx="15227300" cy="101980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9912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4375" y="140017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76345" y="4051935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9209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43" y="1687052"/>
            <a:ext cx="15219279" cy="3767753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701" y="5472473"/>
            <a:ext cx="15216981" cy="1499828"/>
          </a:xfrm>
        </p:spPr>
        <p:txBody>
          <a:bodyPr anchor="t"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21678" y="568325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8700" y="568325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16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43401" y="1142999"/>
            <a:ext cx="12915899" cy="1955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303120"/>
            <a:ext cx="5184648" cy="925980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28699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200" y="33019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550287" y="4356101"/>
            <a:ext cx="5184648" cy="497192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7700" y="3289299"/>
            <a:ext cx="5184648" cy="9398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077702" y="4356848"/>
            <a:ext cx="5184648" cy="497119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1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43401" y="1143000"/>
            <a:ext cx="12915899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32927" y="6286501"/>
            <a:ext cx="517737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32927" y="3543300"/>
            <a:ext cx="5177373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32927" y="7310647"/>
            <a:ext cx="517737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395" y="6286501"/>
            <a:ext cx="5173403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561395" y="3543300"/>
            <a:ext cx="5173404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561397" y="7310645"/>
            <a:ext cx="5173403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074597" y="6286501"/>
            <a:ext cx="5184704" cy="1024148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074783" y="3543300"/>
            <a:ext cx="5171817" cy="2286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074597" y="7310642"/>
            <a:ext cx="5178668" cy="20173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45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3291839"/>
            <a:ext cx="16230600" cy="6036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71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73200" y="1117600"/>
            <a:ext cx="3086100" cy="585470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6700" y="1117601"/>
            <a:ext cx="12306302" cy="5854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69912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1"/>
            <a:ext cx="10487238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9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0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2725"/>
            <a:ext cx="18288000" cy="372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1" y="1130300"/>
            <a:ext cx="16230599" cy="4202903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701" y="5462588"/>
            <a:ext cx="15735300" cy="1433513"/>
          </a:xfrm>
        </p:spPr>
        <p:txBody>
          <a:bodyPr>
            <a:normAutofit/>
          </a:bodyPr>
          <a:lstStyle>
            <a:lvl1pPr marL="0" indent="0" algn="r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21678" y="571501"/>
            <a:ext cx="4366260" cy="547688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571502"/>
            <a:ext cx="10487238" cy="54609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93678" y="571501"/>
            <a:ext cx="965622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9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291839"/>
            <a:ext cx="8001000" cy="6036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7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1143000"/>
            <a:ext cx="12915900" cy="194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14" y="3275703"/>
            <a:ext cx="7619987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1" y="4699000"/>
            <a:ext cx="7967663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00" y="3275703"/>
            <a:ext cx="7658100" cy="1235868"/>
          </a:xfrm>
        </p:spPr>
        <p:txBody>
          <a:bodyPr anchor="b">
            <a:norm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99000"/>
            <a:ext cx="8001000" cy="4629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4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1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617220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373" y="1120139"/>
            <a:ext cx="9765927" cy="820788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617220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286000"/>
            <a:ext cx="10309860" cy="24003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91857" y="1126862"/>
            <a:ext cx="5467443" cy="8201165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8700" y="4686299"/>
            <a:ext cx="10309860" cy="4641728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2162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400" y="1146560"/>
            <a:ext cx="12915900" cy="193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3291841"/>
            <a:ext cx="16230600" cy="603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93040" y="9534526"/>
            <a:ext cx="436626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8700" y="9533768"/>
            <a:ext cx="116586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4500" y="571501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8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1371600" rtl="0" eaLnBrk="1" latinLnBrk="0" hangingPunct="1">
        <a:lnSpc>
          <a:spcPct val="90000"/>
        </a:lnSpc>
        <a:spcBef>
          <a:spcPct val="0"/>
        </a:spcBef>
        <a:buNone/>
        <a:defRPr sz="6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5000" y="2247902"/>
            <a:ext cx="6080760" cy="5791195"/>
            <a:chOff x="37058" y="47839"/>
            <a:chExt cx="715330" cy="681266"/>
          </a:xfrm>
        </p:grpSpPr>
        <p:sp>
          <p:nvSpPr>
            <p:cNvPr id="3" name="Freeform 3"/>
            <p:cNvSpPr/>
            <p:nvPr/>
          </p:nvSpPr>
          <p:spPr>
            <a:xfrm>
              <a:off x="37058" y="47839"/>
              <a:ext cx="715330" cy="68126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85760" y="3600450"/>
            <a:ext cx="10867390" cy="3086100"/>
            <a:chOff x="0" y="0"/>
            <a:chExt cx="29012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1295" cy="812800"/>
            </a:xfrm>
            <a:custGeom>
              <a:avLst/>
              <a:gdLst/>
              <a:ahLst/>
              <a:cxnLst/>
              <a:rect l="l" t="t" r="r" b="b"/>
              <a:pathLst>
                <a:path w="2901295" h="812800">
                  <a:moveTo>
                    <a:pt x="0" y="0"/>
                  </a:moveTo>
                  <a:lnTo>
                    <a:pt x="2901295" y="0"/>
                  </a:lnTo>
                  <a:lnTo>
                    <a:pt x="29012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0129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25645" y="3600450"/>
            <a:ext cx="3257995" cy="3045824"/>
            <a:chOff x="0" y="0"/>
            <a:chExt cx="812800" cy="759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59868"/>
            </a:xfrm>
            <a:custGeom>
              <a:avLst/>
              <a:gdLst/>
              <a:ahLst/>
              <a:cxnLst/>
              <a:rect l="l" t="t" r="r" b="b"/>
              <a:pathLst>
                <a:path w="812800" h="759868">
                  <a:moveTo>
                    <a:pt x="609600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609600" y="759868"/>
                  </a:lnTo>
                  <a:lnTo>
                    <a:pt x="812800" y="3799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98500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089597" y="3600450"/>
            <a:ext cx="1183468" cy="3086100"/>
            <a:chOff x="0" y="0"/>
            <a:chExt cx="291397" cy="759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397" cy="759868"/>
            </a:xfrm>
            <a:custGeom>
              <a:avLst/>
              <a:gdLst/>
              <a:ahLst/>
              <a:cxnLst/>
              <a:rect l="l" t="t" r="r" b="b"/>
              <a:pathLst>
                <a:path w="291397" h="759868">
                  <a:moveTo>
                    <a:pt x="88197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88197" y="759868"/>
                  </a:lnTo>
                  <a:lnTo>
                    <a:pt x="291397" y="379934"/>
                  </a:lnTo>
                  <a:lnTo>
                    <a:pt x="8819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7097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1402672" y="6547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1617960" y="1356995"/>
            <a:ext cx="5199380" cy="576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Inter Bold" panose="020B0502030000000004"/>
              </a:rPr>
              <a:t>Online Shopping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6200" y="4114800"/>
            <a:ext cx="11582400" cy="14859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742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Arial Black" panose="020B0A04020102020204" pitchFamily="34" charset="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Online Shopping Data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91002" y="5284578"/>
            <a:ext cx="7345135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6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Presentation by Harshit Bhargava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11"/>
    </mc:Choice>
    <mc:Fallback xmlns="">
      <p:transition spd="slow" advTm="3151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1" y="1197028"/>
            <a:ext cx="6400801" cy="989965"/>
            <a:chOff x="0" y="0"/>
            <a:chExt cx="5136921" cy="653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9871" y="1211086"/>
            <a:ext cx="60623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Strategic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5400000">
            <a:off x="17447994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5400000">
            <a:off x="373972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8"/>
          <p:cNvGrpSpPr/>
          <p:nvPr/>
        </p:nvGrpSpPr>
        <p:grpSpPr>
          <a:xfrm>
            <a:off x="13206903" y="3831998"/>
            <a:ext cx="4551565" cy="3989991"/>
            <a:chOff x="0" y="0"/>
            <a:chExt cx="1198766" cy="1433761"/>
          </a:xfrm>
        </p:grpSpPr>
        <p:sp>
          <p:nvSpPr>
            <p:cNvPr id="22" name="Freeform 9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10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7" name="TextBox 24"/>
          <p:cNvSpPr txBox="1"/>
          <p:nvPr/>
        </p:nvSpPr>
        <p:spPr>
          <a:xfrm>
            <a:off x="13365597" y="4204572"/>
            <a:ext cx="4310380" cy="3244841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 Bold" panose="020B0502030000000004"/>
                <a:cs typeface="Inter Bold" panose="020B0502030000000004"/>
                <a:sym typeface="Inter Bold" panose="020B0502030000000004"/>
              </a:rPr>
              <a:t>Cumulative Sales Trend helps in </a:t>
            </a:r>
            <a:r>
              <a:rPr lang="en-US" sz="240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tracking overall business performance, identifying sales trends, and making data-driven decisions</a:t>
            </a:r>
            <a:endParaRPr lang="en-US" altLang="en-US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Inter Bold" panose="020B0502030000000004"/>
              <a:sym typeface="Inter Bold" panose="020B05020300000000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8D2CE-E612-70C0-5AD2-7A6813A9F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2784351"/>
            <a:ext cx="12469965" cy="644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13"/>
    </mc:Choice>
    <mc:Fallback xmlns="">
      <p:transition spd="slow" advTm="315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1" y="1179194"/>
            <a:ext cx="6400801" cy="989965"/>
            <a:chOff x="0" y="0"/>
            <a:chExt cx="5136921" cy="6531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1514" y="1217929"/>
            <a:ext cx="6062345" cy="9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Strategic Insights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5400000">
            <a:off x="17447994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5400000">
            <a:off x="373972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8"/>
          <p:cNvGrpSpPr/>
          <p:nvPr/>
        </p:nvGrpSpPr>
        <p:grpSpPr>
          <a:xfrm>
            <a:off x="13258799" y="3916636"/>
            <a:ext cx="4551565" cy="3047994"/>
            <a:chOff x="0" y="0"/>
            <a:chExt cx="1198766" cy="1433761"/>
          </a:xfrm>
        </p:grpSpPr>
        <p:sp>
          <p:nvSpPr>
            <p:cNvPr id="20" name="Freeform 9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  <a:endParaRPr lang="en-IN" dirty="0"/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4"/>
          <p:cNvSpPr txBox="1"/>
          <p:nvPr/>
        </p:nvSpPr>
        <p:spPr>
          <a:xfrm>
            <a:off x="13379392" y="3230879"/>
            <a:ext cx="4310380" cy="4867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33BCA-A352-BCC7-D88A-722F3AAF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894513"/>
            <a:ext cx="12146070" cy="6211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F67AF-E70D-F097-149F-06279AC2886F}"/>
              </a:ext>
            </a:extLst>
          </p:cNvPr>
          <p:cNvSpPr txBox="1"/>
          <p:nvPr/>
        </p:nvSpPr>
        <p:spPr>
          <a:xfrm>
            <a:off x="13513780" y="4426875"/>
            <a:ext cx="42162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Year over Year growth helps understand whether a company or economic entity is growing, shrinking, or remaining stable. </a:t>
            </a:r>
            <a:endParaRPr lang="en-IN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0"/>
    </mc:Choice>
    <mc:Fallback xmlns="">
      <p:transition spd="slow" advTm="281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4479E-B0B9-FF02-EC69-A70503A2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B625CCF9-5210-F673-C0E7-39C54B9B06E6}"/>
              </a:ext>
            </a:extLst>
          </p:cNvPr>
          <p:cNvGrpSpPr/>
          <p:nvPr/>
        </p:nvGrpSpPr>
        <p:grpSpPr>
          <a:xfrm>
            <a:off x="-1" y="1179194"/>
            <a:ext cx="9525001" cy="989965"/>
            <a:chOff x="0" y="0"/>
            <a:chExt cx="5136921" cy="653141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D3CDFFE-FCE6-0641-4B3F-934AE62F61EF}"/>
                </a:ext>
              </a:extLst>
            </p:cNvPr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9A4A23-509C-07B2-0079-554D58B537FC}"/>
                </a:ext>
              </a:extLst>
            </p:cNvPr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2A7DB13-9938-11A7-F51F-03EF9044E528}"/>
              </a:ext>
            </a:extLst>
          </p:cNvPr>
          <p:cNvSpPr txBox="1"/>
          <p:nvPr/>
        </p:nvSpPr>
        <p:spPr>
          <a:xfrm>
            <a:off x="69711" y="1216358"/>
            <a:ext cx="9074289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Customer Centric Insights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FC8B5CB-7535-8A70-7F2B-4D5102B7DEB2}"/>
              </a:ext>
            </a:extLst>
          </p:cNvPr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5BFC8F5B-6FF5-2FDB-047F-C362410B1575}"/>
              </a:ext>
            </a:extLst>
          </p:cNvPr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E410782-CE5F-2796-D6D5-D217A097221D}"/>
              </a:ext>
            </a:extLst>
          </p:cNvPr>
          <p:cNvSpPr/>
          <p:nvPr/>
        </p:nvSpPr>
        <p:spPr>
          <a:xfrm rot="5400000">
            <a:off x="17447994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669164D-A3E6-32FF-1E73-6CEDFE31B020}"/>
              </a:ext>
            </a:extLst>
          </p:cNvPr>
          <p:cNvSpPr/>
          <p:nvPr/>
        </p:nvSpPr>
        <p:spPr>
          <a:xfrm rot="5400000">
            <a:off x="373972" y="94570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2E440502-C156-06CF-E405-AA63E703EC8F}"/>
              </a:ext>
            </a:extLst>
          </p:cNvPr>
          <p:cNvSpPr txBox="1"/>
          <p:nvPr/>
        </p:nvSpPr>
        <p:spPr>
          <a:xfrm>
            <a:off x="13379392" y="3230879"/>
            <a:ext cx="4310380" cy="48679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53567-336A-2213-3E10-003107C22377}"/>
              </a:ext>
            </a:extLst>
          </p:cNvPr>
          <p:cNvSpPr txBox="1"/>
          <p:nvPr/>
        </p:nvSpPr>
        <p:spPr>
          <a:xfrm>
            <a:off x="13513780" y="4426875"/>
            <a:ext cx="42162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Year over Year growth helps understand whether a company or economic entity is growing, shrinking, or remaining stable. </a:t>
            </a:r>
            <a:endParaRPr lang="en-IN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16C30-6BFF-A684-1DE0-AF6E8D52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426768"/>
            <a:ext cx="16383000" cy="74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0"/>
    </mc:Choice>
    <mc:Fallback>
      <p:transition spd="slow" advTm="281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71982" y="4491357"/>
            <a:ext cx="5518901" cy="3601352"/>
            <a:chOff x="0" y="0"/>
            <a:chExt cx="1000907" cy="653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97117" y="4491357"/>
            <a:ext cx="5518901" cy="3601352"/>
            <a:chOff x="0" y="0"/>
            <a:chExt cx="1000907" cy="653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6200" y="1179195"/>
            <a:ext cx="11159490" cy="989965"/>
            <a:chOff x="0" y="0"/>
            <a:chExt cx="5136921" cy="6531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91054" y="3513816"/>
            <a:ext cx="5305891" cy="6773184"/>
            <a:chOff x="0" y="0"/>
            <a:chExt cx="7074521" cy="903091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23904" r="23904"/>
            <a:stretch>
              <a:fillRect/>
            </a:stretch>
          </p:blipFill>
          <p:spPr>
            <a:xfrm>
              <a:off x="0" y="0"/>
              <a:ext cx="7074521" cy="9030912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-228600" y="1217930"/>
            <a:ext cx="10873740" cy="9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Challenges and Opportunities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85115" y="4730160"/>
            <a:ext cx="294598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6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85115" y="5666937"/>
            <a:ext cx="3386838" cy="1705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Data Security</a:t>
            </a:r>
          </a:p>
          <a:p>
            <a:pPr marL="342900" indent="-342900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High Competition</a:t>
            </a:r>
          </a:p>
          <a:p>
            <a:pPr marL="342900" indent="-342900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Logistics and Delivery</a:t>
            </a:r>
          </a:p>
          <a:p>
            <a:pPr marL="342900" indent="-342900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Price War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02043" y="4730160"/>
            <a:ext cx="2945980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Opportunities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6769" y="5672380"/>
            <a:ext cx="3759596" cy="170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Global Reach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Lower Overhead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Targeted Marketing</a:t>
            </a:r>
          </a:p>
          <a:p>
            <a:pPr marL="342900" indent="-3429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Inter" panose="020B0502030000000004"/>
                <a:sym typeface="Inter" panose="020B0502030000000004"/>
              </a:rPr>
              <a:t>Niche Markets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95334" y="715962"/>
            <a:ext cx="4563966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E-Commerce Company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5400000">
            <a:off x="16846038" y="366141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7" y="0"/>
                </a:lnTo>
                <a:lnTo>
                  <a:pt x="455967" y="1203911"/>
                </a:lnTo>
                <a:lnTo>
                  <a:pt x="0" y="1203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5400000">
            <a:off x="1402672" y="84283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24"/>
    </mc:Choice>
    <mc:Fallback xmlns="">
      <p:transition spd="slow" advTm="2962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96975"/>
            <a:ext cx="7543800" cy="1293495"/>
            <a:chOff x="0" y="0"/>
            <a:chExt cx="2418659" cy="653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1107550" y="7457624"/>
            <a:ext cx="5518901" cy="3601352"/>
            <a:chOff x="0" y="0"/>
            <a:chExt cx="1000907" cy="6531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5981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1492805" y="2293797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0474702" y="2654143"/>
            <a:ext cx="6784598" cy="67845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87" r="-2518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771" y="2895752"/>
            <a:ext cx="9307830" cy="5653405"/>
          </a:xfrm>
          <a:prstGeom prst="rect">
            <a:avLst/>
          </a:prstGeom>
          <a:solidFill>
            <a:srgbClr val="598096"/>
          </a:solidFill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To increase the revenue:-</a:t>
            </a:r>
            <a:endParaRPr lang="en-US" altLang="en-US" sz="2000" dirty="0">
              <a:solidFill>
                <a:srgbClr val="000000"/>
              </a:solidFill>
              <a:latin typeface="Cambria" panose="02040503050406030204" charset="0"/>
              <a:ea typeface="Inter" panose="020B0502030000000004"/>
              <a:cs typeface="Cambria" panose="02040503050406030204" charset="0"/>
              <a:sym typeface="Inter" panose="020B0502030000000004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You need to focus on less performing area and improve services in top performing locations.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Urge a proper advertisement of the company and manage proper resources in those area.</a:t>
            </a:r>
          </a:p>
          <a:p>
            <a:pPr marL="34290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Have a proper stock of product and most ordered sizes.</a:t>
            </a:r>
          </a:p>
          <a:p>
            <a:pPr algn="l">
              <a:lnSpc>
                <a:spcPct val="100000"/>
              </a:lnSpc>
            </a:pPr>
            <a:endParaRPr lang="en-US" altLang="en-US" sz="2000" dirty="0">
              <a:solidFill>
                <a:srgbClr val="000000"/>
              </a:solidFill>
              <a:latin typeface="Cambria" panose="02040503050406030204" charset="0"/>
              <a:ea typeface="Inter" panose="020B0502030000000004"/>
              <a:cs typeface="Cambria" panose="02040503050406030204" charset="0"/>
              <a:sym typeface="Inter" panose="020B0502030000000004"/>
            </a:endParaRPr>
          </a:p>
          <a:p>
            <a:pPr algn="l">
              <a:lnSpc>
                <a:spcPct val="10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For Customer Satisfaction:-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As we find you have more Expedited shipping type so you need to improve your delivery time and provide better customer support.</a:t>
            </a: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000000"/>
              </a:solidFill>
              <a:latin typeface="Cambria" panose="02040503050406030204" charset="0"/>
              <a:ea typeface="Inter" panose="020B0502030000000004"/>
              <a:cs typeface="Cambria" panose="02040503050406030204" charset="0"/>
              <a:sym typeface="Inter" panose="020B0502030000000004"/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To cut the Competitive edge in retail landscape:-</a:t>
            </a:r>
            <a:endParaRPr lang="en-US" altLang="en-US" sz="2000" dirty="0">
              <a:solidFill>
                <a:srgbClr val="000000"/>
              </a:solidFill>
              <a:latin typeface="Cambria" panose="02040503050406030204" charset="0"/>
              <a:ea typeface="Inter" panose="020B0502030000000004"/>
              <a:cs typeface="Cambria" panose="02040503050406030204" charset="0"/>
              <a:sym typeface="Inter" panose="020B0502030000000004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charset="0"/>
                <a:ea typeface="Inter" panose="020B0502030000000004"/>
                <a:cs typeface="Cambria" panose="02040503050406030204" charset="0"/>
                <a:sym typeface="Inter" panose="020B0502030000000004"/>
              </a:rPr>
              <a:t>Provide good Quality product at lower price you may have small margin on a product but it will increase your overall revenue by increasing the number of orders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945" y="1409700"/>
            <a:ext cx="6510654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b="1" dirty="0">
                <a:latin typeface="Arial" panose="020B0604020202020204" pitchFamily="34" charset="0"/>
                <a:ea typeface="ADLaM Display" panose="020F0502020204030204" pitchFamily="2" charset="0"/>
                <a:cs typeface="Arial" panose="020B0604020202020204" pitchFamily="34" charset="0"/>
                <a:sym typeface="League Spartan" panose="00000800000000000000"/>
              </a:rPr>
              <a:t>R</a:t>
            </a:r>
            <a:r>
              <a:rPr lang="en-US" sz="53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ecommendation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95334" y="715962"/>
            <a:ext cx="4563966" cy="43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E-Commerce Company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495128" y="896049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7"/>
    </mc:Choice>
    <mc:Fallback xmlns="">
      <p:transition spd="slow" advTm="5075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5042" y="2247900"/>
            <a:ext cx="5923557" cy="60864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85938" y="3600450"/>
            <a:ext cx="11015853" cy="3086100"/>
            <a:chOff x="0" y="0"/>
            <a:chExt cx="290129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01295" cy="812800"/>
            </a:xfrm>
            <a:custGeom>
              <a:avLst/>
              <a:gdLst/>
              <a:ahLst/>
              <a:cxnLst/>
              <a:rect l="l" t="t" r="r" b="b"/>
              <a:pathLst>
                <a:path w="2901295" h="812800">
                  <a:moveTo>
                    <a:pt x="0" y="0"/>
                  </a:moveTo>
                  <a:lnTo>
                    <a:pt x="2901295" y="0"/>
                  </a:lnTo>
                  <a:lnTo>
                    <a:pt x="29012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0129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25645" y="3600450"/>
            <a:ext cx="3257995" cy="3045824"/>
            <a:chOff x="0" y="0"/>
            <a:chExt cx="812800" cy="759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59868"/>
            </a:xfrm>
            <a:custGeom>
              <a:avLst/>
              <a:gdLst/>
              <a:ahLst/>
              <a:cxnLst/>
              <a:rect l="l" t="t" r="r" b="b"/>
              <a:pathLst>
                <a:path w="812800" h="759868">
                  <a:moveTo>
                    <a:pt x="609600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609600" y="759868"/>
                  </a:lnTo>
                  <a:lnTo>
                    <a:pt x="812800" y="37993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98500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7089597" y="3600450"/>
            <a:ext cx="1183468" cy="3086100"/>
            <a:chOff x="0" y="0"/>
            <a:chExt cx="291397" cy="759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397" cy="759868"/>
            </a:xfrm>
            <a:custGeom>
              <a:avLst/>
              <a:gdLst/>
              <a:ahLst/>
              <a:cxnLst/>
              <a:rect l="l" t="t" r="r" b="b"/>
              <a:pathLst>
                <a:path w="291397" h="759868">
                  <a:moveTo>
                    <a:pt x="88197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88197" y="759868"/>
                  </a:lnTo>
                  <a:lnTo>
                    <a:pt x="291397" y="379934"/>
                  </a:lnTo>
                  <a:lnTo>
                    <a:pt x="8819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7097" cy="79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54000" y="1257300"/>
            <a:ext cx="516890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E-Commerce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1331" y="4080188"/>
            <a:ext cx="8454806" cy="145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91002" y="5464497"/>
            <a:ext cx="734513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for your attention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98762" y="7504437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8"/>
    </mc:Choice>
    <mc:Fallback xmlns="">
      <p:transition spd="slow" advTm="298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7259300" y="5438878"/>
            <a:ext cx="2821508" cy="2618024"/>
            <a:chOff x="0" y="0"/>
            <a:chExt cx="703906" cy="653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3906" cy="653141"/>
            </a:xfrm>
            <a:custGeom>
              <a:avLst/>
              <a:gdLst/>
              <a:ahLst/>
              <a:cxnLst/>
              <a:rect l="l" t="t" r="r" b="b"/>
              <a:pathLst>
                <a:path w="703906" h="653141">
                  <a:moveTo>
                    <a:pt x="50070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500706" y="653141"/>
                  </a:lnTo>
                  <a:lnTo>
                    <a:pt x="703906" y="326570"/>
                  </a:lnTo>
                  <a:lnTo>
                    <a:pt x="500706" y="0"/>
                  </a:lnTo>
                  <a:close/>
                </a:path>
              </a:pathLst>
            </a:custGeom>
            <a:solidFill>
              <a:srgbClr val="59819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8960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767366"/>
            <a:ext cx="6784598" cy="67845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519037" y="641748"/>
            <a:ext cx="5518901" cy="3601352"/>
            <a:chOff x="0" y="0"/>
            <a:chExt cx="1000907" cy="6531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0907" cy="653141"/>
            </a:xfrm>
            <a:custGeom>
              <a:avLst/>
              <a:gdLst/>
              <a:ahLst/>
              <a:cxnLst/>
              <a:rect l="l" t="t" r="r" b="b"/>
              <a:pathLst>
                <a:path w="1000907" h="653141">
                  <a:moveTo>
                    <a:pt x="797707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797707" y="653141"/>
                  </a:lnTo>
                  <a:lnTo>
                    <a:pt x="1000907" y="326570"/>
                  </a:lnTo>
                  <a:lnTo>
                    <a:pt x="797707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86607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28800" y="1407160"/>
            <a:ext cx="2990215" cy="1903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3127" y="4193730"/>
            <a:ext cx="7840733" cy="386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Introduction</a:t>
            </a:r>
          </a:p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Fundamental Insights</a:t>
            </a:r>
          </a:p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Sales and Order Trends</a:t>
            </a:r>
          </a:p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Strategic Insights</a:t>
            </a:r>
          </a:p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Customer Centric Insights</a:t>
            </a:r>
          </a:p>
          <a:p>
            <a:pPr marL="734060" lvl="1" indent="-367030" algn="l">
              <a:lnSpc>
                <a:spcPts val="5100"/>
              </a:lnSpc>
              <a:buFont typeface="Arial" panose="020B0604020202020204"/>
              <a:buChar char="•"/>
            </a:pPr>
            <a:r>
              <a:rPr lang="en-US" sz="3400" dirty="0"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5400000">
            <a:off x="16429362" y="8428362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1"/>
    </mc:Choice>
    <mc:Fallback xmlns="">
      <p:transition spd="slow" advTm="217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0791" y="4307497"/>
            <a:ext cx="10548509" cy="11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dirty="0">
                <a:ea typeface="Inter" panose="020B0502030000000004"/>
                <a:cs typeface="Inter" panose="020B0502030000000004"/>
                <a:sym typeface="Inter" panose="020B0502030000000004"/>
              </a:rPr>
              <a:t>This Analysis takes place to understand or navigate the future of Online Shopping.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710791" y="6221387"/>
            <a:ext cx="10353936" cy="240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altLang="en-US" sz="3400" dirty="0">
                <a:ea typeface="Inter" panose="020B0502030000000004"/>
                <a:cs typeface="Inter" panose="020B0502030000000004"/>
                <a:sym typeface="Inter" panose="020B0502030000000004"/>
              </a:rPr>
              <a:t>In Online Shopping, </a:t>
            </a:r>
          </a:p>
          <a:p>
            <a:pPr marL="457200" indent="-45720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3400" dirty="0">
                <a:ea typeface="Inter" panose="020B0502030000000004"/>
                <a:cs typeface="Inter" panose="020B0502030000000004"/>
                <a:sym typeface="Inter" panose="020B0502030000000004"/>
              </a:rPr>
              <a:t>Highlight the challenges faced in Online shopping .</a:t>
            </a:r>
          </a:p>
          <a:p>
            <a:pPr marL="457200" indent="-457200" algn="l">
              <a:lnSpc>
                <a:spcPts val="47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3400" dirty="0">
                <a:ea typeface="Inter" panose="020B0502030000000004"/>
                <a:cs typeface="Inter" panose="020B0502030000000004"/>
                <a:sym typeface="Inter" panose="020B0502030000000004"/>
              </a:rPr>
              <a:t>Identifying is it beneficial or not?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43" y="1234061"/>
            <a:ext cx="6236215" cy="1192314"/>
            <a:chOff x="0" y="-14964"/>
            <a:chExt cx="2800195" cy="6912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8659" cy="653141"/>
            </a:xfrm>
            <a:custGeom>
              <a:avLst/>
              <a:gdLst/>
              <a:ahLst/>
              <a:cxnLst/>
              <a:rect l="l" t="t" r="r" b="b"/>
              <a:pathLst>
                <a:path w="2418659" h="653141">
                  <a:moveTo>
                    <a:pt x="2215459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215459" y="653141"/>
                  </a:lnTo>
                  <a:lnTo>
                    <a:pt x="2418659" y="326570"/>
                  </a:lnTo>
                  <a:lnTo>
                    <a:pt x="2215459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5836" y="-14964"/>
              <a:ext cx="2304359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600" y="1354603"/>
            <a:ext cx="4427220" cy="9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Introduction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6747" y="4435931"/>
            <a:ext cx="4640821" cy="990272"/>
            <a:chOff x="0" y="0"/>
            <a:chExt cx="3060886" cy="653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33330" y="4645317"/>
            <a:ext cx="3791038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Report Overview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66747" y="6349821"/>
            <a:ext cx="4640821" cy="990272"/>
            <a:chOff x="0" y="0"/>
            <a:chExt cx="3060886" cy="6531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0886" cy="653141"/>
            </a:xfrm>
            <a:custGeom>
              <a:avLst/>
              <a:gdLst/>
              <a:ahLst/>
              <a:cxnLst/>
              <a:rect l="l" t="t" r="r" b="b"/>
              <a:pathLst>
                <a:path w="3060886" h="653141">
                  <a:moveTo>
                    <a:pt x="2857686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2857686" y="653141"/>
                  </a:lnTo>
                  <a:lnTo>
                    <a:pt x="3060886" y="326570"/>
                  </a:lnTo>
                  <a:lnTo>
                    <a:pt x="2857686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946586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33330" y="6559208"/>
            <a:ext cx="42244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Purpose of the Report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5400000">
            <a:off x="16429362" y="8884328"/>
            <a:ext cx="455966" cy="1203911"/>
          </a:xfrm>
          <a:custGeom>
            <a:avLst/>
            <a:gdLst/>
            <a:ahLst/>
            <a:cxnLst/>
            <a:rect l="l" t="t" r="r" b="b"/>
            <a:pathLst>
              <a:path w="455966" h="1203911">
                <a:moveTo>
                  <a:pt x="0" y="0"/>
                </a:moveTo>
                <a:lnTo>
                  <a:pt x="455966" y="0"/>
                </a:lnTo>
                <a:lnTo>
                  <a:pt x="455966" y="1203910"/>
                </a:lnTo>
                <a:lnTo>
                  <a:pt x="0" y="120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50"/>
    </mc:Choice>
    <mc:Fallback xmlns="">
      <p:transition spd="slow" advTm="280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" y="1264285"/>
            <a:ext cx="7960996" cy="989965"/>
            <a:chOff x="0" y="0"/>
            <a:chExt cx="5136921" cy="653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61199" y="1311591"/>
            <a:ext cx="796099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Fundamental Insights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3073508" y="9791864"/>
            <a:ext cx="7788442" cy="990272"/>
            <a:chOff x="0" y="0"/>
            <a:chExt cx="5136921" cy="6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757833" y="3062059"/>
            <a:ext cx="3728134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Total Unique Cities</a:t>
            </a:r>
            <a:br>
              <a:rPr lang="en-US" dirty="0"/>
            </a:br>
            <a:r>
              <a:rPr lang="en-US" sz="2800" dirty="0"/>
              <a:t>4119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27813" y="3062059"/>
            <a:ext cx="2971800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b="1" dirty="0"/>
              <a:t>Orders in 2017</a:t>
            </a:r>
            <a:br>
              <a:rPr lang="en-US" dirty="0"/>
            </a:br>
            <a:r>
              <a:rPr lang="en-US" sz="2800" dirty="0"/>
              <a:t>45101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141460" y="3062059"/>
            <a:ext cx="3194734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Total Revenue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16.01M</a:t>
            </a:r>
          </a:p>
        </p:txBody>
      </p:sp>
      <p:sp>
        <p:nvSpPr>
          <p:cNvPr id="4" name="Rounded Rectangle 23">
            <a:extLst>
              <a:ext uri="{FF2B5EF4-FFF2-40B4-BE49-F238E27FC236}">
                <a16:creationId xmlns:a16="http://schemas.microsoft.com/office/drawing/2014/main" id="{486F5FB6-289E-964A-28F1-305DB090F003}"/>
              </a:ext>
            </a:extLst>
          </p:cNvPr>
          <p:cNvSpPr/>
          <p:nvPr/>
        </p:nvSpPr>
        <p:spPr>
          <a:xfrm>
            <a:off x="13073509" y="3062059"/>
            <a:ext cx="4446826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Max Sales Category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2800" dirty="0"/>
              <a:t>Health and Beauty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2024739-1209-C9CA-4676-2335477E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819559"/>
              </p:ext>
            </p:extLst>
          </p:nvPr>
        </p:nvGraphicFramePr>
        <p:xfrm>
          <a:off x="7848600" y="5240233"/>
          <a:ext cx="8273207" cy="4427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8">
            <a:extLst>
              <a:ext uri="{FF2B5EF4-FFF2-40B4-BE49-F238E27FC236}">
                <a16:creationId xmlns:a16="http://schemas.microsoft.com/office/drawing/2014/main" id="{914C917B-CA39-D63A-D380-707E84C09916}"/>
              </a:ext>
            </a:extLst>
          </p:cNvPr>
          <p:cNvGrpSpPr/>
          <p:nvPr/>
        </p:nvGrpSpPr>
        <p:grpSpPr>
          <a:xfrm>
            <a:off x="880653" y="5809022"/>
            <a:ext cx="4551565" cy="3213693"/>
            <a:chOff x="0" y="0"/>
            <a:chExt cx="1198766" cy="1433761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A5A8025-AF2D-E172-F942-48E8AF6E8944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717507-21D2-3E79-83B0-5B7324D20729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6603B004-AD8D-870E-24A9-9D09EC893633}"/>
              </a:ext>
            </a:extLst>
          </p:cNvPr>
          <p:cNvSpPr txBox="1"/>
          <p:nvPr/>
        </p:nvSpPr>
        <p:spPr>
          <a:xfrm>
            <a:off x="1001402" y="5379248"/>
            <a:ext cx="4310380" cy="2755188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Arial Black" panose="020B0A04020102020204" pitchFamily="34" charset="0"/>
                <a:ea typeface="Inter Bold" panose="020B0502030000000004"/>
                <a:cs typeface="Inter Bold" panose="020B0502030000000004"/>
                <a:sym typeface="Inter Bold" panose="020B0502030000000004"/>
              </a:rPr>
              <a:t>Installment Order percentage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05"/>
    </mc:Choice>
    <mc:Fallback xmlns="">
      <p:transition spd="slow" advTm="356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C0CD427C-942A-5E81-4A35-4227F889E8E4}"/>
              </a:ext>
            </a:extLst>
          </p:cNvPr>
          <p:cNvGrpSpPr/>
          <p:nvPr/>
        </p:nvGrpSpPr>
        <p:grpSpPr>
          <a:xfrm>
            <a:off x="190500" y="4229100"/>
            <a:ext cx="4038600" cy="3276600"/>
            <a:chOff x="0" y="0"/>
            <a:chExt cx="1198766" cy="143376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A1E08ADB-0719-BE87-BDE7-8FBDE88FC9CE}"/>
                </a:ext>
              </a:extLst>
            </p:cNvPr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3EACB54D-D7D5-3E32-A1BE-C7F0C5AFCA2F}"/>
                </a:ext>
              </a:extLst>
            </p:cNvPr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53837" y="6723772"/>
            <a:ext cx="33424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3073508" y="9791864"/>
            <a:ext cx="7788442" cy="990272"/>
            <a:chOff x="0" y="0"/>
            <a:chExt cx="5136921" cy="6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3C8D7-CDB8-93C7-1C68-C0B2A60D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781300"/>
            <a:ext cx="12838408" cy="685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128A2C-D8AD-E8D0-BA28-17D47FF0BA09}"/>
              </a:ext>
            </a:extLst>
          </p:cNvPr>
          <p:cNvSpPr txBox="1"/>
          <p:nvPr/>
        </p:nvSpPr>
        <p:spPr>
          <a:xfrm>
            <a:off x="533400" y="488734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State-wise Customer Count </a:t>
            </a:r>
            <a:r>
              <a:rPr lang="en-US" sz="2800" dirty="0">
                <a:solidFill>
                  <a:schemeClr val="bg1"/>
                </a:solidFill>
              </a:rPr>
              <a:t>ensures  which state has max customer.</a:t>
            </a: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9F90010-317D-31BD-6FD3-E7F542FE2376}"/>
              </a:ext>
            </a:extLst>
          </p:cNvPr>
          <p:cNvGrpSpPr/>
          <p:nvPr/>
        </p:nvGrpSpPr>
        <p:grpSpPr>
          <a:xfrm>
            <a:off x="1" y="1207073"/>
            <a:ext cx="8001000" cy="989965"/>
            <a:chOff x="0" y="0"/>
            <a:chExt cx="5136921" cy="653141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BF695F92-0E86-D8AA-1CE2-FB764717AB85}"/>
                </a:ext>
              </a:extLst>
            </p:cNvPr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6C843511-886E-A425-8E75-CEAF8D6A3D4B}"/>
                </a:ext>
              </a:extLst>
            </p:cNvPr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304800" y="1321806"/>
            <a:ext cx="8189595" cy="951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Fundamental Insights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0"/>
    </mc:Choice>
    <mc:Fallback xmlns="">
      <p:transition spd="slow" advTm="86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2953837" y="6723772"/>
            <a:ext cx="334244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Inter" panose="020B0502030000000004"/>
                <a:ea typeface="Inter" panose="020B0502030000000004"/>
                <a:cs typeface="Inter" panose="020B0502030000000004"/>
                <a:sym typeface="Inter" panose="020B0502030000000004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1203960"/>
            <a:ext cx="8467725" cy="989965"/>
            <a:chOff x="0" y="0"/>
            <a:chExt cx="5136921" cy="6531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" y="1203960"/>
            <a:ext cx="818959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Sales and Order Trend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3073508" y="9791864"/>
            <a:ext cx="7788442" cy="990272"/>
            <a:chOff x="0" y="0"/>
            <a:chExt cx="5136921" cy="6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724689266"/>
              </p:ext>
            </p:extLst>
          </p:nvPr>
        </p:nvGraphicFramePr>
        <p:xfrm>
          <a:off x="2846070" y="2743200"/>
          <a:ext cx="12736830" cy="5673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4097655" y="8877300"/>
            <a:ext cx="10092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Month-wise Orders Qty helps to analyze the customers and sales trend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0"/>
    </mc:Choice>
    <mc:Fallback xmlns="">
      <p:transition spd="slow" advTm="833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3050635" y="4000500"/>
            <a:ext cx="4551565" cy="3429000"/>
            <a:chOff x="0" y="0"/>
            <a:chExt cx="1198766" cy="14337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8766" cy="1433761"/>
            </a:xfrm>
            <a:custGeom>
              <a:avLst/>
              <a:gdLst/>
              <a:ahLst/>
              <a:cxnLst/>
              <a:rect l="l" t="t" r="r" b="b"/>
              <a:pathLst>
                <a:path w="1198766" h="1433761">
                  <a:moveTo>
                    <a:pt x="0" y="0"/>
                  </a:moveTo>
                  <a:lnTo>
                    <a:pt x="1198766" y="0"/>
                  </a:lnTo>
                  <a:lnTo>
                    <a:pt x="1198766" y="1433761"/>
                  </a:lnTo>
                  <a:lnTo>
                    <a:pt x="0" y="1433761"/>
                  </a:lnTo>
                  <a:close/>
                </a:path>
              </a:pathLst>
            </a:custGeom>
            <a:solidFill>
              <a:srgbClr val="598196"/>
            </a:solidFill>
            <a:ln w="66675" cap="sq">
              <a:solidFill>
                <a:srgbClr val="2B485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98766" cy="1471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171227" y="4381500"/>
            <a:ext cx="4310380" cy="27432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 Bold" panose="020B0502030000000004"/>
                <a:cs typeface="Inter Bold" panose="020B0502030000000004"/>
                <a:sym typeface="Inter Bold" panose="020B0502030000000004"/>
              </a:rPr>
              <a:t>This helps in understanding the market demand i.e. which category has more or less demand  </a:t>
            </a: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-4566" y="1142267"/>
            <a:ext cx="8691366" cy="990272"/>
            <a:chOff x="0" y="0"/>
            <a:chExt cx="5136921" cy="6531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4446" y="1181100"/>
            <a:ext cx="823404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Sales and Order Trend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2250373417"/>
              </p:ext>
            </p:extLst>
          </p:nvPr>
        </p:nvGraphicFramePr>
        <p:xfrm>
          <a:off x="685800" y="2698115"/>
          <a:ext cx="11430000" cy="6762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6"/>
    </mc:Choice>
    <mc:Fallback xmlns="">
      <p:transition spd="slow" advTm="258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1295400" y="7049135"/>
            <a:ext cx="6084570" cy="32378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mbria" panose="02040503050406030204" charset="0"/>
                <a:ea typeface="Inter Bold" panose="020B0502030000000004"/>
                <a:cs typeface="Cambria" panose="02040503050406030204" charset="0"/>
                <a:sym typeface="Inter Bold" panose="020B0502030000000004"/>
              </a:rPr>
              <a:t> Ecommerce</a:t>
            </a:r>
            <a:endParaRPr lang="en-US" altLang="en-US" sz="2400" b="1" dirty="0">
              <a:solidFill>
                <a:srgbClr val="000000"/>
              </a:solidFill>
              <a:latin typeface="Inter Bold" panose="020B0502030000000004"/>
              <a:ea typeface="Inter Bold" panose="020B0502030000000004"/>
              <a:cs typeface="Inter Bold" panose="020B0502030000000004"/>
              <a:sym typeface="Inter Bold" panose="020B0502030000000004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-4566" y="1142267"/>
            <a:ext cx="6938766" cy="990272"/>
            <a:chOff x="0" y="0"/>
            <a:chExt cx="5136921" cy="6531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4445" y="1181100"/>
            <a:ext cx="6252846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Sales and Order Trend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433DD5E-9DE1-D9FA-4C13-A16563CC4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651472"/>
              </p:ext>
            </p:extLst>
          </p:nvPr>
        </p:nvGraphicFramePr>
        <p:xfrm>
          <a:off x="1981200" y="2154101"/>
          <a:ext cx="143256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7"/>
    </mc:Choice>
    <mc:Fallback xmlns="">
      <p:transition spd="slow" advTm="282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4860371" y="9791864"/>
            <a:ext cx="7788442" cy="990272"/>
            <a:chOff x="0" y="0"/>
            <a:chExt cx="5136921" cy="6531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17113996" y="9081752"/>
            <a:ext cx="2348007" cy="990272"/>
            <a:chOff x="0" y="0"/>
            <a:chExt cx="1548645" cy="6531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8645" cy="653141"/>
            </a:xfrm>
            <a:custGeom>
              <a:avLst/>
              <a:gdLst/>
              <a:ahLst/>
              <a:cxnLst/>
              <a:rect l="l" t="t" r="r" b="b"/>
              <a:pathLst>
                <a:path w="1548645" h="653141">
                  <a:moveTo>
                    <a:pt x="1345445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1345445" y="653141"/>
                  </a:lnTo>
                  <a:lnTo>
                    <a:pt x="1548645" y="326570"/>
                  </a:lnTo>
                  <a:lnTo>
                    <a:pt x="1345445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34345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" y="1179195"/>
            <a:ext cx="6705600" cy="989965"/>
            <a:chOff x="0" y="0"/>
            <a:chExt cx="5136921" cy="6531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36921" cy="653141"/>
            </a:xfrm>
            <a:custGeom>
              <a:avLst/>
              <a:gdLst/>
              <a:ahLst/>
              <a:cxnLst/>
              <a:rect l="l" t="t" r="r" b="b"/>
              <a:pathLst>
                <a:path w="5136921" h="653141">
                  <a:moveTo>
                    <a:pt x="4933721" y="0"/>
                  </a:moveTo>
                  <a:lnTo>
                    <a:pt x="0" y="0"/>
                  </a:lnTo>
                  <a:lnTo>
                    <a:pt x="0" y="653141"/>
                  </a:lnTo>
                  <a:lnTo>
                    <a:pt x="4933721" y="653141"/>
                  </a:lnTo>
                  <a:lnTo>
                    <a:pt x="5136921" y="326570"/>
                  </a:lnTo>
                  <a:lnTo>
                    <a:pt x="4933721" y="0"/>
                  </a:lnTo>
                  <a:close/>
                </a:path>
              </a:pathLst>
            </a:custGeom>
            <a:solidFill>
              <a:srgbClr val="2B485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22621" cy="69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-32657" y="1216359"/>
            <a:ext cx="6575415" cy="91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  <a:spcBef>
                <a:spcPct val="0"/>
              </a:spcBef>
            </a:pPr>
            <a:r>
              <a:rPr lang="en-US" sz="5300" b="1" dirty="0">
                <a:solidFill>
                  <a:srgbClr val="FFFFFF"/>
                </a:solidFill>
                <a:latin typeface="Arial Black" panose="020B0A04020102020204" pitchFamily="34" charset="0"/>
                <a:ea typeface="ADLaM Display" panose="020F0502020204030204" pitchFamily="2" charset="0"/>
                <a:cs typeface="ADLaM Display" panose="020F0502020204030204" pitchFamily="2" charset="0"/>
                <a:sym typeface="League Spartan" panose="00000800000000000000"/>
              </a:rPr>
              <a:t>Strategic </a:t>
            </a:r>
            <a:r>
              <a:rPr lang="en-US" sz="5300" b="1" dirty="0">
                <a:solidFill>
                  <a:srgbClr val="FFFFFF"/>
                </a:solidFill>
                <a:latin typeface="League Spartan" panose="00000800000000000000"/>
                <a:ea typeface="ADLaM Display" panose="020F0502020204030204" pitchFamily="2" charset="0"/>
                <a:cs typeface="ADLaM Display" panose="020F0502020204030204" pitchFamily="2" charset="0"/>
                <a:sym typeface="League Spartan" panose="00000800000000000000"/>
              </a:rPr>
              <a:t>Insights</a:t>
            </a:r>
            <a:endParaRPr lang="en-US" sz="5300" b="1" dirty="0">
              <a:solidFill>
                <a:srgbClr val="FFFFFF"/>
              </a:solidFill>
              <a:latin typeface="Arial Black" panose="020B0A04020102020204" pitchFamily="34" charset="0"/>
              <a:ea typeface="ADLaM Display" panose="020F0502020204030204" pitchFamily="2" charset="0"/>
              <a:cs typeface="ADLaM Display" panose="020F0502020204030204" pitchFamily="2" charset="0"/>
              <a:sym typeface="League Spartan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695334" y="715962"/>
            <a:ext cx="4563966" cy="3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2B485F"/>
                </a:solidFill>
                <a:latin typeface="Inter Bold" panose="020B0502030000000004"/>
                <a:ea typeface="Inter Bold" panose="020B0502030000000004"/>
                <a:cs typeface="Inter Bold" panose="020B0502030000000004"/>
                <a:sym typeface="Inter Bold" panose="020B0502030000000004"/>
              </a:rPr>
              <a:t>Online Shopping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7675977" y="961707"/>
            <a:ext cx="3956611" cy="0"/>
          </a:xfrm>
          <a:prstGeom prst="line">
            <a:avLst/>
          </a:prstGeom>
          <a:ln w="38100" cap="flat">
            <a:solidFill>
              <a:srgbClr val="2B485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52867-2493-0891-D81B-EE6A8B84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42301"/>
            <a:ext cx="12268200" cy="7554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49"/>
    </mc:Choice>
    <mc:Fallback xmlns="">
      <p:transition spd="slow" advTm="32749"/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1866</TotalTime>
  <Words>415</Words>
  <Application>Microsoft Office PowerPoint</Application>
  <PresentationFormat>Custom</PresentationFormat>
  <Paragraphs>97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Inter</vt:lpstr>
      <vt:lpstr>Arial Black</vt:lpstr>
      <vt:lpstr>Arial</vt:lpstr>
      <vt:lpstr>ADLaM Display</vt:lpstr>
      <vt:lpstr>League Spartan</vt:lpstr>
      <vt:lpstr>Inter Bold</vt:lpstr>
      <vt:lpstr>Century Gothic</vt:lpstr>
      <vt:lpstr>Aptos</vt:lpstr>
      <vt:lpstr>Cambria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Minimalist Financial Report Presentation</dc:title>
  <dc:creator>Harshit Bhargava</dc:creator>
  <cp:lastModifiedBy>Harshit Bhargava</cp:lastModifiedBy>
  <cp:revision>10</cp:revision>
  <dcterms:created xsi:type="dcterms:W3CDTF">2006-08-16T00:00:00Z</dcterms:created>
  <dcterms:modified xsi:type="dcterms:W3CDTF">2025-05-09T19:38:34Z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8E5A8A74CD844F219E0167A6EE9001B0_13</vt:lpwstr>
  </property>
  <property fmtid="{D5CDD505-2E9C-101B-9397-08002B2CF9AE}" pid="3" name="KSOProductBuildVer">
    <vt:lpwstr>1033-12.2.0.19805</vt:lpwstr>
  </property>
</Properties>
</file>